
<file path=[Content_Types].xml><?xml version="1.0" encoding="utf-8"?>
<Types xmlns="http://schemas.openxmlformats.org/package/2006/content-types">
  <Default Extension="xml" ContentType="application/xml"/>
  <Default Extension="jpeg" ContentType="image/jpeg"/>
  <Default Extension="jpg" ContentType="image/jpeg"/>
  <Default Extension="tiff" ContentType="image/tiff"/>
  <Default Extension="mp3" ContentType="audio/mpeg"/>
  <Default Extension="rels" ContentType="application/vnd.openxmlformats-package.relationships+xml"/>
  <Default Extension="wdp" ContentType="image/vnd.ms-photo"/>
  <Default Extension="gif" ContentType="image/gif"/>
  <Default Extension="bin" ContentType="audio/unknown"/>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58" r:id="rId1"/>
  </p:sldMasterIdLst>
  <p:notesMasterIdLst>
    <p:notesMasterId r:id="rId32"/>
  </p:notesMasterIdLst>
  <p:handoutMasterIdLst>
    <p:handoutMasterId r:id="rId33"/>
  </p:handoutMasterIdLst>
  <p:sldIdLst>
    <p:sldId id="336" r:id="rId2"/>
    <p:sldId id="362" r:id="rId3"/>
    <p:sldId id="337" r:id="rId4"/>
    <p:sldId id="338" r:id="rId5"/>
    <p:sldId id="339" r:id="rId6"/>
    <p:sldId id="340" r:id="rId7"/>
    <p:sldId id="365" r:id="rId8"/>
    <p:sldId id="341" r:id="rId9"/>
    <p:sldId id="342" r:id="rId10"/>
    <p:sldId id="343" r:id="rId11"/>
    <p:sldId id="344" r:id="rId12"/>
    <p:sldId id="345" r:id="rId13"/>
    <p:sldId id="346" r:id="rId14"/>
    <p:sldId id="347" r:id="rId15"/>
    <p:sldId id="348" r:id="rId16"/>
    <p:sldId id="349" r:id="rId17"/>
    <p:sldId id="350" r:id="rId18"/>
    <p:sldId id="351" r:id="rId19"/>
    <p:sldId id="352" r:id="rId20"/>
    <p:sldId id="353" r:id="rId21"/>
    <p:sldId id="354" r:id="rId22"/>
    <p:sldId id="355" r:id="rId23"/>
    <p:sldId id="356" r:id="rId24"/>
    <p:sldId id="357" r:id="rId25"/>
    <p:sldId id="358" r:id="rId26"/>
    <p:sldId id="359" r:id="rId27"/>
    <p:sldId id="360" r:id="rId28"/>
    <p:sldId id="361" r:id="rId29"/>
    <p:sldId id="364" r:id="rId30"/>
    <p:sldId id="363" r:id="rId31"/>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homas McGrath" initials="TM" lastIdx="6" clrIdx="0">
    <p:extLst/>
  </p:cmAuthor>
  <p:cmAuthor id="2" name="Service desk staff" initials="Sds" lastIdx="1" clrIdx="1">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F45A9"/>
    <a:srgbClr val="005EB8"/>
    <a:srgbClr val="2D9BA8"/>
    <a:srgbClr val="FF9300"/>
    <a:srgbClr val="43B6E5"/>
    <a:srgbClr val="F97FD9"/>
    <a:srgbClr val="E6D776"/>
    <a:srgbClr val="4AA898"/>
    <a:srgbClr val="0065BD"/>
    <a:srgbClr val="45556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443" autoAdjust="0"/>
    <p:restoredTop sz="92380" autoAdjust="0"/>
  </p:normalViewPr>
  <p:slideViewPr>
    <p:cSldViewPr snapToGrid="0">
      <p:cViewPr varScale="1">
        <p:scale>
          <a:sx n="141" d="100"/>
          <a:sy n="141" d="100"/>
        </p:scale>
        <p:origin x="488" y="176"/>
      </p:cViewPr>
      <p:guideLst>
        <p:guide orient="horz" pos="1620"/>
        <p:guide pos="2880"/>
      </p:guideLst>
    </p:cSldViewPr>
  </p:slideViewPr>
  <p:notesTextViewPr>
    <p:cViewPr>
      <p:scale>
        <a:sx n="100" d="100"/>
        <a:sy n="100" d="100"/>
      </p:scale>
      <p:origin x="0" y="0"/>
    </p:cViewPr>
  </p:notesTextViewPr>
  <p:sorterViewPr>
    <p:cViewPr varScale="1">
      <p:scale>
        <a:sx n="1" d="1"/>
        <a:sy n="1" d="1"/>
      </p:scale>
      <p:origin x="0" y="-1109"/>
    </p:cViewPr>
  </p:sorter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notesMaster" Target="notesMasters/notesMaster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handoutMaster" Target="handoutMasters/handoutMaster1.xml"/><Relationship Id="rId34" Type="http://schemas.openxmlformats.org/officeDocument/2006/relationships/commentAuthors" Target="commentAuthors.xml"/><Relationship Id="rId35" Type="http://schemas.openxmlformats.org/officeDocument/2006/relationships/presProps" Target="presProps.xml"/><Relationship Id="rId36" Type="http://schemas.openxmlformats.org/officeDocument/2006/relationships/viewProps" Target="viewProp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theme" Target="theme/theme1.xml"/><Relationship Id="rId38"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54D2432-A95A-4DC0-A1CD-AF545710C446}" type="datetimeFigureOut">
              <a:rPr lang="en-US" smtClean="0"/>
              <a:t>5/20/19</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DA4D894-98D0-44C5-8A18-0DE254E7AE14}" type="slidenum">
              <a:rPr lang="en-US" smtClean="0"/>
              <a:t>‹n.º›</a:t>
            </a:fld>
            <a:endParaRPr lang="en-US"/>
          </a:p>
        </p:txBody>
      </p:sp>
    </p:spTree>
    <p:extLst>
      <p:ext uri="{BB962C8B-B14F-4D97-AF65-F5344CB8AC3E}">
        <p14:creationId xmlns:p14="http://schemas.microsoft.com/office/powerpoint/2010/main" val="128954394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0D0DA0E-F0F6-4087-8B60-786480757939}" type="datetimeFigureOut">
              <a:rPr lang="en-US" smtClean="0"/>
              <a:t>5/20/19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5464C93-ADCB-466F-B631-DD1C236F3C51}" type="slidenum">
              <a:rPr lang="en-US" smtClean="0"/>
              <a:t>‹n.º›</a:t>
            </a:fld>
            <a:endParaRPr lang="en-US"/>
          </a:p>
        </p:txBody>
      </p:sp>
    </p:spTree>
    <p:extLst>
      <p:ext uri="{BB962C8B-B14F-4D97-AF65-F5344CB8AC3E}">
        <p14:creationId xmlns:p14="http://schemas.microsoft.com/office/powerpoint/2010/main" val="2786426751"/>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C5464C93-ADCB-466F-B631-DD1C236F3C51}" type="slidenum">
              <a:rPr lang="en-US" smtClean="0"/>
              <a:t>3</a:t>
            </a:fld>
            <a:endParaRPr lang="en-US"/>
          </a:p>
        </p:txBody>
      </p:sp>
    </p:spTree>
    <p:extLst>
      <p:ext uri="{BB962C8B-B14F-4D97-AF65-F5344CB8AC3E}">
        <p14:creationId xmlns:p14="http://schemas.microsoft.com/office/powerpoint/2010/main" val="6775425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nb-NO" sz="1200" b="0" i="0" u="none" strike="noStrike" cap="none" smtClean="0">
                <a:solidFill>
                  <a:schemeClr val="dk1"/>
                </a:solidFill>
                <a:latin typeface="Calibri"/>
                <a:ea typeface="Calibri"/>
                <a:cs typeface="Calibri"/>
                <a:sym typeface="Calibri"/>
              </a:rPr>
              <a:t>16</a:t>
            </a:fld>
            <a:endParaRPr lang="nb-NO"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5840539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3e2bbea35c_0_12:notes"/>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6" name="Google Shape;246;g3e2bbea35c_0_1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rtl="0">
              <a:spcBef>
                <a:spcPts val="0"/>
              </a:spcBef>
              <a:spcAft>
                <a:spcPts val="0"/>
              </a:spcAft>
              <a:buNone/>
            </a:pPr>
            <a:endParaRPr/>
          </a:p>
        </p:txBody>
      </p:sp>
      <p:sp>
        <p:nvSpPr>
          <p:cNvPr id="247" name="Google Shape;247;g3e2bbea35c_0_1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rtl="0">
              <a:spcBef>
                <a:spcPts val="0"/>
              </a:spcBef>
              <a:spcAft>
                <a:spcPts val="0"/>
              </a:spcAft>
              <a:buClr>
                <a:srgbClr val="000000"/>
              </a:buClr>
              <a:buFont typeface="Arial"/>
              <a:buNone/>
            </a:pPr>
            <a:fld id="{00000000-1234-1234-1234-123412341234}" type="slidenum">
              <a:rPr lang="pt-BR"/>
              <a:t>17</a:t>
            </a:fld>
            <a:endParaRPr/>
          </a:p>
        </p:txBody>
      </p:sp>
    </p:spTree>
    <p:extLst>
      <p:ext uri="{BB962C8B-B14F-4D97-AF65-F5344CB8AC3E}">
        <p14:creationId xmlns:p14="http://schemas.microsoft.com/office/powerpoint/2010/main" val="4036550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3e2bbea35c_0_97:notes"/>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4" name="Google Shape;254;g3e2bbea35c_0_9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a:p>
        </p:txBody>
      </p:sp>
      <p:sp>
        <p:nvSpPr>
          <p:cNvPr id="255" name="Google Shape;255;g3e2bbea35c_0_9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spcBef>
                <a:spcPts val="0"/>
              </a:spcBef>
              <a:spcAft>
                <a:spcPts val="0"/>
              </a:spcAft>
              <a:buClr>
                <a:srgbClr val="000000"/>
              </a:buClr>
              <a:buFont typeface="Arial"/>
              <a:buNone/>
            </a:pPr>
            <a:fld id="{00000000-1234-1234-1234-123412341234}" type="slidenum">
              <a:rPr lang="pt-BR"/>
              <a:t>18</a:t>
            </a:fld>
            <a:endParaRPr/>
          </a:p>
        </p:txBody>
      </p:sp>
    </p:spTree>
    <p:extLst>
      <p:ext uri="{BB962C8B-B14F-4D97-AF65-F5344CB8AC3E}">
        <p14:creationId xmlns:p14="http://schemas.microsoft.com/office/powerpoint/2010/main" val="14322759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3e2bbea35c_0_125:notes"/>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0" name="Google Shape;270;g3e2bbea35c_0_12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rtl="0">
              <a:spcBef>
                <a:spcPts val="0"/>
              </a:spcBef>
              <a:spcAft>
                <a:spcPts val="0"/>
              </a:spcAft>
              <a:buNone/>
            </a:pPr>
            <a:endParaRPr/>
          </a:p>
        </p:txBody>
      </p:sp>
      <p:sp>
        <p:nvSpPr>
          <p:cNvPr id="271" name="Google Shape;271;g3e2bbea35c_0_12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rtl="0">
              <a:spcBef>
                <a:spcPts val="0"/>
              </a:spcBef>
              <a:spcAft>
                <a:spcPts val="0"/>
              </a:spcAft>
              <a:buNone/>
            </a:pPr>
            <a:fld id="{00000000-1234-1234-1234-123412341234}" type="slidenum">
              <a:rPr lang="pt-BR"/>
              <a:t>19</a:t>
            </a:fld>
            <a:endParaRPr/>
          </a:p>
        </p:txBody>
      </p:sp>
    </p:spTree>
    <p:extLst>
      <p:ext uri="{BB962C8B-B14F-4D97-AF65-F5344CB8AC3E}">
        <p14:creationId xmlns:p14="http://schemas.microsoft.com/office/powerpoint/2010/main" val="3943712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3e2bbea35c_0_160:notes"/>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8" name="Google Shape;278;g3e2bbea35c_0_16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rtl="0">
              <a:spcBef>
                <a:spcPts val="0"/>
              </a:spcBef>
              <a:spcAft>
                <a:spcPts val="0"/>
              </a:spcAft>
              <a:buNone/>
            </a:pPr>
            <a:endParaRPr/>
          </a:p>
        </p:txBody>
      </p:sp>
      <p:sp>
        <p:nvSpPr>
          <p:cNvPr id="279" name="Google Shape;279;g3e2bbea35c_0_16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rtl="0">
              <a:spcBef>
                <a:spcPts val="0"/>
              </a:spcBef>
              <a:spcAft>
                <a:spcPts val="0"/>
              </a:spcAft>
              <a:buNone/>
            </a:pPr>
            <a:fld id="{00000000-1234-1234-1234-123412341234}" type="slidenum">
              <a:rPr lang="pt-BR"/>
              <a:t>20</a:t>
            </a:fld>
            <a:endParaRPr/>
          </a:p>
        </p:txBody>
      </p:sp>
    </p:spTree>
    <p:extLst>
      <p:ext uri="{BB962C8B-B14F-4D97-AF65-F5344CB8AC3E}">
        <p14:creationId xmlns:p14="http://schemas.microsoft.com/office/powerpoint/2010/main" val="415845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3e2bbea35c_0_125:notes"/>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0" name="Google Shape;270;g3e2bbea35c_0_12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rtl="0">
              <a:spcBef>
                <a:spcPts val="0"/>
              </a:spcBef>
              <a:spcAft>
                <a:spcPts val="0"/>
              </a:spcAft>
              <a:buNone/>
            </a:pPr>
            <a:endParaRPr/>
          </a:p>
        </p:txBody>
      </p:sp>
      <p:sp>
        <p:nvSpPr>
          <p:cNvPr id="271" name="Google Shape;271;g3e2bbea35c_0_12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rtl="0">
              <a:spcBef>
                <a:spcPts val="0"/>
              </a:spcBef>
              <a:spcAft>
                <a:spcPts val="0"/>
              </a:spcAft>
              <a:buNone/>
            </a:pPr>
            <a:fld id="{00000000-1234-1234-1234-123412341234}" type="slidenum">
              <a:rPr lang="pt-BR"/>
              <a:t>21</a:t>
            </a:fld>
            <a:endParaRPr/>
          </a:p>
        </p:txBody>
      </p:sp>
    </p:spTree>
    <p:extLst>
      <p:ext uri="{BB962C8B-B14F-4D97-AF65-F5344CB8AC3E}">
        <p14:creationId xmlns:p14="http://schemas.microsoft.com/office/powerpoint/2010/main" val="21315246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g3e2bbea35c_0_28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rtl="0">
              <a:spcBef>
                <a:spcPts val="0"/>
              </a:spcBef>
              <a:spcAft>
                <a:spcPts val="0"/>
              </a:spcAft>
              <a:buNone/>
            </a:pPr>
            <a:endParaRPr/>
          </a:p>
        </p:txBody>
      </p:sp>
      <p:sp>
        <p:nvSpPr>
          <p:cNvPr id="302" name="Google Shape;302;g3e2bbea35c_0_289:notes"/>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868621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3e2bbea35c_0_19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rtl="0">
              <a:spcBef>
                <a:spcPts val="0"/>
              </a:spcBef>
              <a:spcAft>
                <a:spcPts val="0"/>
              </a:spcAft>
              <a:buNone/>
            </a:pPr>
            <a:endParaRPr/>
          </a:p>
        </p:txBody>
      </p:sp>
      <p:sp>
        <p:nvSpPr>
          <p:cNvPr id="312" name="Google Shape;312;g3e2bbea35c_0_193:notes"/>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500925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3a6d599b96_0_31:notes"/>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31" name="Google Shape;331;g3a6d599b96_0_3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a:p>
        </p:txBody>
      </p:sp>
      <p:sp>
        <p:nvSpPr>
          <p:cNvPr id="332" name="Google Shape;332;g3a6d599b96_0_3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spcBef>
                <a:spcPts val="0"/>
              </a:spcBef>
              <a:spcAft>
                <a:spcPts val="0"/>
              </a:spcAft>
              <a:buClr>
                <a:srgbClr val="000000"/>
              </a:buClr>
              <a:buFont typeface="Arial"/>
              <a:buNone/>
            </a:pPr>
            <a:fld id="{00000000-1234-1234-1234-123412341234}" type="slidenum">
              <a:rPr lang="pt-BR"/>
              <a:t>24</a:t>
            </a:fld>
            <a:endParaRPr/>
          </a:p>
        </p:txBody>
      </p:sp>
    </p:spTree>
    <p:extLst>
      <p:ext uri="{BB962C8B-B14F-4D97-AF65-F5344CB8AC3E}">
        <p14:creationId xmlns:p14="http://schemas.microsoft.com/office/powerpoint/2010/main" val="6930287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3e2bbea35c_0_29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dirty="0"/>
          </a:p>
        </p:txBody>
      </p:sp>
      <p:sp>
        <p:nvSpPr>
          <p:cNvPr id="339" name="Google Shape;339;g3e2bbea35c_0_298:notes"/>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543908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3a6d599b96_0_13:notes"/>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0" name="Google Shape;170;g3a6d599b96_0_1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a:p>
        </p:txBody>
      </p:sp>
      <p:sp>
        <p:nvSpPr>
          <p:cNvPr id="171" name="Google Shape;171;g3a6d599b96_0_1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spcBef>
                <a:spcPts val="0"/>
              </a:spcBef>
              <a:spcAft>
                <a:spcPts val="0"/>
              </a:spcAft>
              <a:buClr>
                <a:srgbClr val="000000"/>
              </a:buClr>
              <a:buFont typeface="Arial"/>
              <a:buNone/>
            </a:pPr>
            <a:fld id="{00000000-1234-1234-1234-123412341234}" type="slidenum">
              <a:rPr lang="pt-BR"/>
              <a:t>4</a:t>
            </a:fld>
            <a:endParaRPr/>
          </a:p>
        </p:txBody>
      </p:sp>
    </p:spTree>
    <p:extLst>
      <p:ext uri="{BB962C8B-B14F-4D97-AF65-F5344CB8AC3E}">
        <p14:creationId xmlns:p14="http://schemas.microsoft.com/office/powerpoint/2010/main" val="194829052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3e2bbea35c_0_32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rtl="0">
              <a:spcBef>
                <a:spcPts val="0"/>
              </a:spcBef>
              <a:spcAft>
                <a:spcPts val="0"/>
              </a:spcAft>
              <a:buNone/>
            </a:pPr>
            <a:endParaRPr/>
          </a:p>
        </p:txBody>
      </p:sp>
      <p:sp>
        <p:nvSpPr>
          <p:cNvPr id="363" name="Google Shape;363;g3e2bbea35c_0_321:notes"/>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505947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g3a6d599b96_0_59:notes"/>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73" name="Google Shape;373;g3a6d599b96_0_5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rtl="0">
              <a:spcBef>
                <a:spcPts val="0"/>
              </a:spcBef>
              <a:spcAft>
                <a:spcPts val="0"/>
              </a:spcAft>
              <a:buNone/>
            </a:pPr>
            <a:endParaRPr/>
          </a:p>
        </p:txBody>
      </p:sp>
      <p:sp>
        <p:nvSpPr>
          <p:cNvPr id="374" name="Google Shape;374;g3a6d599b96_0_5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rtl="0">
              <a:spcBef>
                <a:spcPts val="0"/>
              </a:spcBef>
              <a:spcAft>
                <a:spcPts val="0"/>
              </a:spcAft>
              <a:buNone/>
            </a:pPr>
            <a:fld id="{00000000-1234-1234-1234-123412341234}" type="slidenum">
              <a:rPr lang="pt-BR"/>
              <a:t>27</a:t>
            </a:fld>
            <a:endParaRPr/>
          </a:p>
        </p:txBody>
      </p:sp>
    </p:spTree>
    <p:extLst>
      <p:ext uri="{BB962C8B-B14F-4D97-AF65-F5344CB8AC3E}">
        <p14:creationId xmlns:p14="http://schemas.microsoft.com/office/powerpoint/2010/main" val="88957098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3a6d599b96_0_71:notes"/>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2" name="Google Shape;382;g3a6d599b96_0_7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rtl="0">
              <a:spcBef>
                <a:spcPts val="0"/>
              </a:spcBef>
              <a:spcAft>
                <a:spcPts val="0"/>
              </a:spcAft>
              <a:buNone/>
            </a:pPr>
            <a:endParaRPr/>
          </a:p>
        </p:txBody>
      </p:sp>
      <p:sp>
        <p:nvSpPr>
          <p:cNvPr id="383" name="Google Shape;383;g3a6d599b96_0_7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rtl="0">
              <a:spcBef>
                <a:spcPts val="0"/>
              </a:spcBef>
              <a:spcAft>
                <a:spcPts val="0"/>
              </a:spcAft>
              <a:buNone/>
            </a:pPr>
            <a:fld id="{00000000-1234-1234-1234-123412341234}" type="slidenum">
              <a:rPr lang="pt-BR"/>
              <a:t>28</a:t>
            </a:fld>
            <a:endParaRPr/>
          </a:p>
        </p:txBody>
      </p:sp>
    </p:spTree>
    <p:extLst>
      <p:ext uri="{BB962C8B-B14F-4D97-AF65-F5344CB8AC3E}">
        <p14:creationId xmlns:p14="http://schemas.microsoft.com/office/powerpoint/2010/main" val="22666426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C5464C93-ADCB-466F-B631-DD1C236F3C51}" type="slidenum">
              <a:rPr lang="en-US" smtClean="0"/>
              <a:t>29</a:t>
            </a:fld>
            <a:endParaRPr lang="en-US"/>
          </a:p>
        </p:txBody>
      </p:sp>
    </p:spTree>
    <p:extLst>
      <p:ext uri="{BB962C8B-B14F-4D97-AF65-F5344CB8AC3E}">
        <p14:creationId xmlns:p14="http://schemas.microsoft.com/office/powerpoint/2010/main" val="4304175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3e2bbea35c_0_44:notes"/>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9" name="Google Shape;179;g3e2bbea35c_0_4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a:p>
        </p:txBody>
      </p:sp>
      <p:sp>
        <p:nvSpPr>
          <p:cNvPr id="180" name="Google Shape;180;g3e2bbea35c_0_4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spcBef>
                <a:spcPts val="0"/>
              </a:spcBef>
              <a:spcAft>
                <a:spcPts val="0"/>
              </a:spcAft>
              <a:buClr>
                <a:srgbClr val="000000"/>
              </a:buClr>
              <a:buFont typeface="Arial"/>
              <a:buNone/>
            </a:pPr>
            <a:fld id="{00000000-1234-1234-1234-123412341234}" type="slidenum">
              <a:rPr lang="pt-BR"/>
              <a:t>5</a:t>
            </a:fld>
            <a:endParaRPr/>
          </a:p>
        </p:txBody>
      </p:sp>
    </p:spTree>
    <p:extLst>
      <p:ext uri="{BB962C8B-B14F-4D97-AF65-F5344CB8AC3E}">
        <p14:creationId xmlns:p14="http://schemas.microsoft.com/office/powerpoint/2010/main" val="20197209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3e2bbea35c_0_62:notes"/>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5" name="Google Shape;195;g3e2bbea35c_0_6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a:p>
        </p:txBody>
      </p:sp>
      <p:sp>
        <p:nvSpPr>
          <p:cNvPr id="196" name="Google Shape;196;g3e2bbea35c_0_6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spcBef>
                <a:spcPts val="0"/>
              </a:spcBef>
              <a:spcAft>
                <a:spcPts val="0"/>
              </a:spcAft>
              <a:buClr>
                <a:srgbClr val="000000"/>
              </a:buClr>
              <a:buFont typeface="Arial"/>
              <a:buNone/>
            </a:pPr>
            <a:fld id="{00000000-1234-1234-1234-123412341234}" type="slidenum">
              <a:rPr lang="pt-BR"/>
              <a:t>6</a:t>
            </a:fld>
            <a:endParaRPr/>
          </a:p>
        </p:txBody>
      </p:sp>
    </p:spTree>
    <p:extLst>
      <p:ext uri="{BB962C8B-B14F-4D97-AF65-F5344CB8AC3E}">
        <p14:creationId xmlns:p14="http://schemas.microsoft.com/office/powerpoint/2010/main" val="9188017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3e2bbea35c_0_62:notes"/>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5" name="Google Shape;195;g3e2bbea35c_0_6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a:p>
        </p:txBody>
      </p:sp>
      <p:sp>
        <p:nvSpPr>
          <p:cNvPr id="196" name="Google Shape;196;g3e2bbea35c_0_6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spcBef>
                <a:spcPts val="0"/>
              </a:spcBef>
              <a:spcAft>
                <a:spcPts val="0"/>
              </a:spcAft>
              <a:buClr>
                <a:srgbClr val="000000"/>
              </a:buClr>
              <a:buFont typeface="Arial"/>
              <a:buNone/>
            </a:pPr>
            <a:fld id="{00000000-1234-1234-1234-123412341234}" type="slidenum">
              <a:rPr lang="pt-BR"/>
              <a:t>7</a:t>
            </a:fld>
            <a:endParaRPr/>
          </a:p>
        </p:txBody>
      </p:sp>
    </p:spTree>
    <p:extLst>
      <p:ext uri="{BB962C8B-B14F-4D97-AF65-F5344CB8AC3E}">
        <p14:creationId xmlns:p14="http://schemas.microsoft.com/office/powerpoint/2010/main" val="10990535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3e2bbea35c_0_2:notes"/>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3" name="Google Shape;203;g3e2bbea35c_0_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rtl="0">
              <a:spcBef>
                <a:spcPts val="0"/>
              </a:spcBef>
              <a:spcAft>
                <a:spcPts val="0"/>
              </a:spcAft>
              <a:buNone/>
            </a:pPr>
            <a:endParaRPr/>
          </a:p>
        </p:txBody>
      </p:sp>
      <p:sp>
        <p:nvSpPr>
          <p:cNvPr id="204" name="Google Shape;204;g3e2bbea35c_0_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rtl="0">
              <a:spcBef>
                <a:spcPts val="0"/>
              </a:spcBef>
              <a:spcAft>
                <a:spcPts val="0"/>
              </a:spcAft>
              <a:buClr>
                <a:srgbClr val="000000"/>
              </a:buClr>
              <a:buFont typeface="Arial"/>
              <a:buNone/>
            </a:pPr>
            <a:fld id="{00000000-1234-1234-1234-123412341234}" type="slidenum">
              <a:rPr lang="pt-BR"/>
              <a:t>8</a:t>
            </a:fld>
            <a:endParaRPr/>
          </a:p>
        </p:txBody>
      </p:sp>
    </p:spTree>
    <p:extLst>
      <p:ext uri="{BB962C8B-B14F-4D97-AF65-F5344CB8AC3E}">
        <p14:creationId xmlns:p14="http://schemas.microsoft.com/office/powerpoint/2010/main" val="15908617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3e2bbea35c_0_105:notes"/>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0" name="Google Shape;230;g3e2bbea35c_0_10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a:p>
        </p:txBody>
      </p:sp>
      <p:sp>
        <p:nvSpPr>
          <p:cNvPr id="231" name="Google Shape;231;g3e2bbea35c_0_10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spcBef>
                <a:spcPts val="0"/>
              </a:spcBef>
              <a:spcAft>
                <a:spcPts val="0"/>
              </a:spcAft>
              <a:buClr>
                <a:srgbClr val="000000"/>
              </a:buClr>
              <a:buFont typeface="Arial"/>
              <a:buNone/>
            </a:pPr>
            <a:fld id="{00000000-1234-1234-1234-123412341234}" type="slidenum">
              <a:rPr lang="pt-BR"/>
              <a:t>11</a:t>
            </a:fld>
            <a:endParaRPr/>
          </a:p>
        </p:txBody>
      </p:sp>
    </p:spTree>
    <p:extLst>
      <p:ext uri="{BB962C8B-B14F-4D97-AF65-F5344CB8AC3E}">
        <p14:creationId xmlns:p14="http://schemas.microsoft.com/office/powerpoint/2010/main" val="7563950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3e2bbea35c_0_150:notes"/>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9" name="Google Shape;239;g3e2bbea35c_0_15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a:p>
        </p:txBody>
      </p:sp>
      <p:sp>
        <p:nvSpPr>
          <p:cNvPr id="240" name="Google Shape;240;g3e2bbea35c_0_15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spcBef>
                <a:spcPts val="0"/>
              </a:spcBef>
              <a:spcAft>
                <a:spcPts val="0"/>
              </a:spcAft>
              <a:buClr>
                <a:srgbClr val="000000"/>
              </a:buClr>
              <a:buFont typeface="Arial"/>
              <a:buNone/>
            </a:pPr>
            <a:fld id="{00000000-1234-1234-1234-123412341234}" type="slidenum">
              <a:rPr lang="pt-BR"/>
              <a:t>12</a:t>
            </a:fld>
            <a:endParaRPr/>
          </a:p>
        </p:txBody>
      </p:sp>
    </p:spTree>
    <p:extLst>
      <p:ext uri="{BB962C8B-B14F-4D97-AF65-F5344CB8AC3E}">
        <p14:creationId xmlns:p14="http://schemas.microsoft.com/office/powerpoint/2010/main" val="5587466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indent="0">
              <a:buFont typeface="Arial" panose="020B0604020202020204" pitchFamily="34" charset="0"/>
              <a:buNone/>
              <a:defRPr/>
            </a:pPr>
            <a:r>
              <a:rPr lang="pt-BR" b="1" dirty="0" smtClean="0">
                <a:solidFill>
                  <a:srgbClr val="FFFF00"/>
                </a:solidFill>
              </a:rPr>
              <a:t>Quando descobrimos nosso PROPÓSITO, uma fonte inesgotável de energia surge em nosso ser rumo à vitória! E isso libera um potencial criativo inovador inimaginável em qualquer pessoa!</a:t>
            </a:r>
          </a:p>
          <a:p>
            <a:pPr marL="0" indent="0">
              <a:buFont typeface="Arial" panose="020B0604020202020204" pitchFamily="34" charset="0"/>
              <a:buNone/>
              <a:defRPr/>
            </a:pPr>
            <a:endParaRPr lang="pt-BR" sz="1200" b="1" dirty="0" smtClean="0">
              <a:solidFill>
                <a:schemeClr val="bg1"/>
              </a:solidFill>
            </a:endParaRPr>
          </a:p>
          <a:p>
            <a:pPr marL="0" indent="0">
              <a:buFont typeface="Arial" panose="020B0604020202020204" pitchFamily="34" charset="0"/>
              <a:buNone/>
              <a:defRPr/>
            </a:pPr>
            <a:r>
              <a:rPr lang="pt-BR" dirty="0" smtClean="0">
                <a:solidFill>
                  <a:schemeClr val="bg1"/>
                </a:solidFill>
              </a:rPr>
              <a:t>E se a sua dúvida é </a:t>
            </a:r>
            <a:r>
              <a:rPr lang="pt-BR" b="1" i="1" u="sng" dirty="0" smtClean="0">
                <a:solidFill>
                  <a:schemeClr val="bg1"/>
                </a:solidFill>
              </a:rPr>
              <a:t>qual o seu propósito de vida</a:t>
            </a:r>
            <a:r>
              <a:rPr lang="pt-BR" dirty="0" smtClean="0">
                <a:solidFill>
                  <a:schemeClr val="bg1"/>
                </a:solidFill>
              </a:rPr>
              <a:t>, então, minha dica para você é: </a:t>
            </a:r>
            <a:r>
              <a:rPr lang="pt-BR" b="1" i="1" u="sng" dirty="0" smtClean="0">
                <a:solidFill>
                  <a:schemeClr val="bg1"/>
                </a:solidFill>
              </a:rPr>
              <a:t>preste atenção no que te causa mais sofrimento hoje...</a:t>
            </a:r>
          </a:p>
          <a:p>
            <a:pPr marL="0" indent="0">
              <a:buFont typeface="Arial" panose="020B0604020202020204" pitchFamily="34" charset="0"/>
              <a:buNone/>
              <a:defRPr/>
            </a:pPr>
            <a:endParaRPr lang="pt-BR" sz="1200" dirty="0" smtClean="0">
              <a:solidFill>
                <a:schemeClr val="bg1"/>
              </a:solidFill>
            </a:endParaRPr>
          </a:p>
          <a:p>
            <a:pPr marL="0" indent="0">
              <a:buFont typeface="Arial" panose="020B0604020202020204" pitchFamily="34" charset="0"/>
              <a:buNone/>
              <a:defRPr/>
            </a:pPr>
            <a:r>
              <a:rPr lang="pt-BR" dirty="0" smtClean="0">
                <a:solidFill>
                  <a:schemeClr val="bg1"/>
                </a:solidFill>
              </a:rPr>
              <a:t>Geralmente, ele é o despertador para a sua missão! Aquela que é sua, e que  você terá a chance de vencer ou ser derrotado, sacou? </a:t>
            </a:r>
            <a:r>
              <a:rPr lang="pt-BR" dirty="0" smtClean="0"/>
              <a:t>😉✨</a:t>
            </a:r>
          </a:p>
        </p:txBody>
      </p:sp>
      <p:sp>
        <p:nvSpPr>
          <p:cNvPr id="4" name="Espaço Reservado para Número de Slide 3"/>
          <p:cNvSpPr>
            <a:spLocks noGrp="1"/>
          </p:cNvSpPr>
          <p:nvPr>
            <p:ph type="sldNum" sz="quarter" idx="10"/>
          </p:nvPr>
        </p:nvSpPr>
        <p:spPr/>
        <p:txBody>
          <a:bodyPr/>
          <a:lstStyle/>
          <a:p>
            <a:fld id="{E290EE50-3739-4794-AA0E-ED8280E89DA1}" type="slidenum">
              <a:rPr lang="pt-BR" smtClean="0"/>
              <a:t>13</a:t>
            </a:fld>
            <a:endParaRPr lang="pt-BR"/>
          </a:p>
        </p:txBody>
      </p:sp>
    </p:spTree>
    <p:extLst>
      <p:ext uri="{BB962C8B-B14F-4D97-AF65-F5344CB8AC3E}">
        <p14:creationId xmlns:p14="http://schemas.microsoft.com/office/powerpoint/2010/main" val="240316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jpg"/><Relationship Id="rId4"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5.jp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7.tiff"/><Relationship Id="rId4" Type="http://schemas.openxmlformats.org/officeDocument/2006/relationships/image" Target="../media/image3.jpg"/><Relationship Id="rId5"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6.jp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jpg"/><Relationship Id="rId4"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8.jp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jpg"/><Relationship Id="rId4"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9.jp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jpg"/><Relationship Id="rId4"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10.jp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jpg"/><Relationship Id="rId4"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11.jp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 Id="rId3"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 Id="rId3" Type="http://schemas.openxmlformats.org/officeDocument/2006/relationships/image" Target="../media/image2.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7_Cover">
    <p:spTree>
      <p:nvGrpSpPr>
        <p:cNvPr id="1" name=""/>
        <p:cNvGrpSpPr/>
        <p:nvPr/>
      </p:nvGrpSpPr>
      <p:grpSpPr>
        <a:xfrm>
          <a:off x="0" y="0"/>
          <a:ext cx="0" cy="0"/>
          <a:chOff x="0" y="0"/>
          <a:chExt cx="0" cy="0"/>
        </a:xfrm>
      </p:grpSpPr>
      <p:sp>
        <p:nvSpPr>
          <p:cNvPr id="2" name="Rectangle 1"/>
          <p:cNvSpPr/>
          <p:nvPr userDrawn="1"/>
        </p:nvSpPr>
        <p:spPr bwMode="auto">
          <a:xfrm>
            <a:off x="0" y="3524250"/>
            <a:ext cx="9144000" cy="161925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20" name="Rectangle 19"/>
          <p:cNvSpPr/>
          <p:nvPr userDrawn="1"/>
        </p:nvSpPr>
        <p:spPr>
          <a:xfrm>
            <a:off x="0" y="0"/>
            <a:ext cx="9144000" cy="4114800"/>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itle 1"/>
          <p:cNvSpPr>
            <a:spLocks noGrp="1"/>
          </p:cNvSpPr>
          <p:nvPr>
            <p:ph type="ctrTitle" hasCustomPrompt="1"/>
          </p:nvPr>
        </p:nvSpPr>
        <p:spPr>
          <a:xfrm>
            <a:off x="495300" y="3588327"/>
            <a:ext cx="5186363" cy="407590"/>
          </a:xfrm>
        </p:spPr>
        <p:txBody>
          <a:bodyPr wrap="none" anchor="b"/>
          <a:lstStyle>
            <a:lvl1pPr>
              <a:defRPr sz="2200" b="0" baseline="0">
                <a:solidFill>
                  <a:schemeClr val="bg1"/>
                </a:solidFill>
                <a:latin typeface="+mj-lt"/>
              </a:defRPr>
            </a:lvl1pPr>
          </a:lstStyle>
          <a:p>
            <a:r>
              <a:rPr lang="en-US" dirty="0"/>
              <a:t>Date / Time</a:t>
            </a:r>
          </a:p>
        </p:txBody>
      </p:sp>
      <p:sp>
        <p:nvSpPr>
          <p:cNvPr id="28" name="Text Placeholder 6"/>
          <p:cNvSpPr>
            <a:spLocks noGrp="1"/>
          </p:cNvSpPr>
          <p:nvPr>
            <p:ph type="body" sz="quarter" idx="10" hasCustomPrompt="1"/>
          </p:nvPr>
        </p:nvSpPr>
        <p:spPr>
          <a:xfrm>
            <a:off x="495300" y="4554344"/>
            <a:ext cx="6473536" cy="545976"/>
          </a:xfrm>
        </p:spPr>
        <p:txBody>
          <a:bodyPr anchor="t">
            <a:noAutofit/>
          </a:bodyPr>
          <a:lstStyle>
            <a:lvl1pPr marL="0" indent="0">
              <a:lnSpc>
                <a:spcPts val="2200"/>
              </a:lnSpc>
              <a:spcBef>
                <a:spcPts val="0"/>
              </a:spcBef>
              <a:buNone/>
              <a:defRPr sz="2000"/>
            </a:lvl1pPr>
          </a:lstStyle>
          <a:p>
            <a:pPr lvl="0"/>
            <a:r>
              <a:rPr lang="en-US" dirty="0"/>
              <a:t>Job Title, Company Name</a:t>
            </a:r>
          </a:p>
        </p:txBody>
      </p:sp>
      <p:pic>
        <p:nvPicPr>
          <p:cNvPr id="12" name="Picture 11">
            <a:extLst>
              <a:ext uri="{FF2B5EF4-FFF2-40B4-BE49-F238E27FC236}">
                <a16:creationId xmlns="" xmlns:a16="http://schemas.microsoft.com/office/drawing/2014/main" id="{C85B3AAF-C666-4E94-856E-A32B999E169C}"/>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1" t="9074" r="33437" b="18185"/>
          <a:stretch/>
        </p:blipFill>
        <p:spPr>
          <a:xfrm>
            <a:off x="4256487" y="0"/>
            <a:ext cx="4887514" cy="4114800"/>
          </a:xfrm>
          <a:prstGeom prst="rect">
            <a:avLst/>
          </a:prstGeom>
        </p:spPr>
      </p:pic>
      <p:pic>
        <p:nvPicPr>
          <p:cNvPr id="13" name="Picture 12">
            <a:extLst>
              <a:ext uri="{FF2B5EF4-FFF2-40B4-BE49-F238E27FC236}">
                <a16:creationId xmlns="" xmlns:a16="http://schemas.microsoft.com/office/drawing/2014/main" id="{3399C3FF-3A56-4F1F-AD47-56A9619B5D65}"/>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bwMode="auto">
          <a:xfrm>
            <a:off x="-1" y="170129"/>
            <a:ext cx="3465279" cy="1619250"/>
          </a:xfrm>
          <a:prstGeom prst="rect">
            <a:avLst/>
          </a:prstGeom>
          <a:noFill/>
          <a:ln w="9525">
            <a:noFill/>
            <a:miter lim="800000"/>
            <a:headEnd/>
            <a:tailEnd/>
          </a:ln>
        </p:spPr>
      </p:pic>
      <p:sp>
        <p:nvSpPr>
          <p:cNvPr id="15" name="TextBox 14">
            <a:extLst>
              <a:ext uri="{FF2B5EF4-FFF2-40B4-BE49-F238E27FC236}">
                <a16:creationId xmlns="" xmlns:a16="http://schemas.microsoft.com/office/drawing/2014/main" id="{00D34EC4-24B6-4438-A20F-46A49127C0F1}"/>
              </a:ext>
            </a:extLst>
          </p:cNvPr>
          <p:cNvSpPr txBox="1"/>
          <p:nvPr userDrawn="1"/>
        </p:nvSpPr>
        <p:spPr>
          <a:xfrm>
            <a:off x="7179885" y="4677783"/>
            <a:ext cx="1878005" cy="400110"/>
          </a:xfrm>
          <a:prstGeom prst="rect">
            <a:avLst/>
          </a:prstGeom>
          <a:noFill/>
        </p:spPr>
        <p:txBody>
          <a:bodyPr wrap="square" rtlCol="0">
            <a:spAutoFit/>
          </a:bodyPr>
          <a:lstStyle/>
          <a:p>
            <a:pPr algn="r"/>
            <a:r>
              <a:rPr lang="en-US" sz="2000" dirty="0">
                <a:solidFill>
                  <a:srgbClr val="455560"/>
                </a:solidFill>
                <a:latin typeface="Arial" pitchFamily="34" charset="0"/>
                <a:ea typeface="+mn-ea"/>
                <a:cs typeface="Arial" pitchFamily="34" charset="0"/>
              </a:rPr>
              <a:t>#PMI50</a:t>
            </a:r>
          </a:p>
        </p:txBody>
      </p:sp>
      <p:sp>
        <p:nvSpPr>
          <p:cNvPr id="4" name="Text Placeholder 3"/>
          <p:cNvSpPr>
            <a:spLocks noGrp="1"/>
          </p:cNvSpPr>
          <p:nvPr>
            <p:ph type="body" sz="quarter" idx="11" hasCustomPrompt="1"/>
          </p:nvPr>
        </p:nvSpPr>
        <p:spPr>
          <a:xfrm>
            <a:off x="484764" y="2299854"/>
            <a:ext cx="4239635" cy="1288329"/>
          </a:xfrm>
        </p:spPr>
        <p:txBody>
          <a:bodyPr anchor="b">
            <a:noAutofit/>
          </a:bodyPr>
          <a:lstStyle>
            <a:lvl1pPr marL="0" indent="0">
              <a:buFontTx/>
              <a:buNone/>
              <a:defRPr sz="2200">
                <a:solidFill>
                  <a:schemeClr val="bg1"/>
                </a:solidFill>
              </a:defRPr>
            </a:lvl1pPr>
            <a:lvl2pPr>
              <a:defRPr sz="2200"/>
            </a:lvl2pPr>
            <a:lvl3pPr>
              <a:defRPr sz="2200"/>
            </a:lvl3pPr>
            <a:lvl4pPr>
              <a:defRPr sz="2200"/>
            </a:lvl4pPr>
            <a:lvl5pPr>
              <a:defRPr sz="2200"/>
            </a:lvl5pPr>
          </a:lstStyle>
          <a:p>
            <a:pPr lvl="0"/>
            <a:r>
              <a:rPr lang="en-US" dirty="0"/>
              <a:t>Session Title</a:t>
            </a:r>
          </a:p>
        </p:txBody>
      </p:sp>
      <p:sp>
        <p:nvSpPr>
          <p:cNvPr id="11" name="Text Placeholder 6"/>
          <p:cNvSpPr>
            <a:spLocks noGrp="1"/>
          </p:cNvSpPr>
          <p:nvPr>
            <p:ph type="body" sz="quarter" idx="12" hasCustomPrompt="1"/>
          </p:nvPr>
        </p:nvSpPr>
        <p:spPr>
          <a:xfrm>
            <a:off x="495300" y="4152900"/>
            <a:ext cx="6473536" cy="385646"/>
          </a:xfrm>
        </p:spPr>
        <p:txBody>
          <a:bodyPr anchor="t">
            <a:noAutofit/>
          </a:bodyPr>
          <a:lstStyle>
            <a:lvl1pPr marL="0" indent="0">
              <a:lnSpc>
                <a:spcPts val="2200"/>
              </a:lnSpc>
              <a:spcBef>
                <a:spcPts val="0"/>
              </a:spcBef>
              <a:buNone/>
              <a:defRPr sz="2000"/>
            </a:lvl1pPr>
          </a:lstStyle>
          <a:p>
            <a:pPr lvl="0"/>
            <a:r>
              <a:rPr lang="en-US" dirty="0"/>
              <a:t>Speaker Name</a:t>
            </a:r>
          </a:p>
        </p:txBody>
      </p:sp>
      <p:sp>
        <p:nvSpPr>
          <p:cNvPr id="16" name="Title 1">
            <a:extLst>
              <a:ext uri="{FF2B5EF4-FFF2-40B4-BE49-F238E27FC236}">
                <a16:creationId xmlns="" xmlns:a16="http://schemas.microsoft.com/office/drawing/2014/main" id="{16287D05-3DBD-4B2E-8CF3-BE40EE4E8DC9}"/>
              </a:ext>
            </a:extLst>
          </p:cNvPr>
          <p:cNvSpPr txBox="1">
            <a:spLocks/>
          </p:cNvSpPr>
          <p:nvPr userDrawn="1"/>
        </p:nvSpPr>
        <p:spPr bwMode="auto">
          <a:xfrm>
            <a:off x="450462" y="1838553"/>
            <a:ext cx="5186363" cy="65280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l" rtl="0" eaLnBrk="1" fontAlgn="base" hangingPunct="1">
              <a:spcBef>
                <a:spcPct val="0"/>
              </a:spcBef>
              <a:spcAft>
                <a:spcPct val="0"/>
              </a:spcAft>
              <a:defRPr sz="2800" b="0">
                <a:solidFill>
                  <a:schemeClr val="bg1"/>
                </a:solidFill>
                <a:latin typeface="+mj-lt"/>
                <a:ea typeface="+mj-ea"/>
                <a:cs typeface="Arial" pitchFamily="34" charset="0"/>
              </a:defRPr>
            </a:lvl1pPr>
            <a:lvl2pPr algn="l" rtl="0" eaLnBrk="1" fontAlgn="base" hangingPunct="1">
              <a:spcBef>
                <a:spcPct val="0"/>
              </a:spcBef>
              <a:spcAft>
                <a:spcPct val="0"/>
              </a:spcAft>
              <a:defRPr sz="2800" b="1">
                <a:solidFill>
                  <a:srgbClr val="007AC2"/>
                </a:solidFill>
                <a:latin typeface="Arial" charset="0"/>
              </a:defRPr>
            </a:lvl2pPr>
            <a:lvl3pPr algn="l" rtl="0" eaLnBrk="1" fontAlgn="base" hangingPunct="1">
              <a:spcBef>
                <a:spcPct val="0"/>
              </a:spcBef>
              <a:spcAft>
                <a:spcPct val="0"/>
              </a:spcAft>
              <a:defRPr sz="2800" b="1">
                <a:solidFill>
                  <a:srgbClr val="007AC2"/>
                </a:solidFill>
                <a:latin typeface="Arial" charset="0"/>
              </a:defRPr>
            </a:lvl3pPr>
            <a:lvl4pPr algn="l" rtl="0" eaLnBrk="1" fontAlgn="base" hangingPunct="1">
              <a:spcBef>
                <a:spcPct val="0"/>
              </a:spcBef>
              <a:spcAft>
                <a:spcPct val="0"/>
              </a:spcAft>
              <a:defRPr sz="2800" b="1">
                <a:solidFill>
                  <a:srgbClr val="007AC2"/>
                </a:solidFill>
                <a:latin typeface="Arial" charset="0"/>
              </a:defRPr>
            </a:lvl4pPr>
            <a:lvl5pPr algn="l" rtl="0" eaLnBrk="1" fontAlgn="base" hangingPunct="1">
              <a:spcBef>
                <a:spcPct val="0"/>
              </a:spcBef>
              <a:spcAft>
                <a:spcPct val="0"/>
              </a:spcAft>
              <a:defRPr sz="2800" b="1">
                <a:solidFill>
                  <a:srgbClr val="007AC2"/>
                </a:solidFill>
                <a:latin typeface="Arial" charset="0"/>
              </a:defRPr>
            </a:lvl5pPr>
            <a:lvl6pPr marL="457200" algn="l" rtl="0" eaLnBrk="1" fontAlgn="base" hangingPunct="1">
              <a:spcBef>
                <a:spcPct val="0"/>
              </a:spcBef>
              <a:spcAft>
                <a:spcPct val="0"/>
              </a:spcAft>
              <a:defRPr sz="2800" b="1">
                <a:solidFill>
                  <a:srgbClr val="007AC2"/>
                </a:solidFill>
                <a:latin typeface="Arial" charset="0"/>
              </a:defRPr>
            </a:lvl6pPr>
            <a:lvl7pPr marL="914400" algn="l" rtl="0" eaLnBrk="1" fontAlgn="base" hangingPunct="1">
              <a:spcBef>
                <a:spcPct val="0"/>
              </a:spcBef>
              <a:spcAft>
                <a:spcPct val="0"/>
              </a:spcAft>
              <a:defRPr sz="2800" b="1">
                <a:solidFill>
                  <a:srgbClr val="007AC2"/>
                </a:solidFill>
                <a:latin typeface="Arial" charset="0"/>
              </a:defRPr>
            </a:lvl7pPr>
            <a:lvl8pPr marL="1371600" algn="l" rtl="0" eaLnBrk="1" fontAlgn="base" hangingPunct="1">
              <a:spcBef>
                <a:spcPct val="0"/>
              </a:spcBef>
              <a:spcAft>
                <a:spcPct val="0"/>
              </a:spcAft>
              <a:defRPr sz="2800" b="1">
                <a:solidFill>
                  <a:srgbClr val="007AC2"/>
                </a:solidFill>
                <a:latin typeface="Arial" charset="0"/>
              </a:defRPr>
            </a:lvl8pPr>
            <a:lvl9pPr marL="1828800" algn="l" rtl="0" eaLnBrk="1" fontAlgn="base" hangingPunct="1">
              <a:spcBef>
                <a:spcPct val="0"/>
              </a:spcBef>
              <a:spcAft>
                <a:spcPct val="0"/>
              </a:spcAft>
              <a:defRPr sz="2800" b="1">
                <a:solidFill>
                  <a:srgbClr val="007AC2"/>
                </a:solidFill>
                <a:latin typeface="Arial" charset="0"/>
              </a:defRPr>
            </a:lvl9pPr>
          </a:lstStyle>
          <a:p>
            <a:r>
              <a:rPr lang="pt-BR" sz="3200" kern="0" baseline="30000" noProof="0" dirty="0"/>
              <a:t>Congresso Brasileiro de Gestão, </a:t>
            </a:r>
          </a:p>
          <a:p>
            <a:r>
              <a:rPr lang="pt-BR" sz="3200" kern="0" baseline="30000" noProof="0" dirty="0"/>
              <a:t>Projetos e Liderança</a:t>
            </a:r>
            <a:endParaRPr lang="pt-BR" sz="3200" kern="0" noProof="0" dirty="0"/>
          </a:p>
        </p:txBody>
      </p:sp>
    </p:spTree>
    <p:extLst>
      <p:ext uri="{BB962C8B-B14F-4D97-AF65-F5344CB8AC3E}">
        <p14:creationId xmlns:p14="http://schemas.microsoft.com/office/powerpoint/2010/main" val="1889930324"/>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txAndChart" preserve="1">
  <p:cSld name="Title Ch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285750"/>
            <a:ext cx="7772400" cy="800100"/>
          </a:xfrm>
        </p:spPr>
        <p:txBody>
          <a:bodyPr anchor="b"/>
          <a:lstStyle/>
          <a:p>
            <a:r>
              <a:rPr lang="en-US"/>
              <a:t>Click to edit Master title style</a:t>
            </a:r>
          </a:p>
        </p:txBody>
      </p:sp>
      <p:sp>
        <p:nvSpPr>
          <p:cNvPr id="3" name="Text Placeholder 2"/>
          <p:cNvSpPr>
            <a:spLocks noGrp="1"/>
          </p:cNvSpPr>
          <p:nvPr>
            <p:ph type="body" sz="half" idx="1"/>
          </p:nvPr>
        </p:nvSpPr>
        <p:spPr>
          <a:xfrm>
            <a:off x="4648200" y="1143000"/>
            <a:ext cx="3810000" cy="3200400"/>
          </a:xfrm>
        </p:spPr>
        <p:txBody>
          <a:bodyP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hart Placeholder 3"/>
          <p:cNvSpPr>
            <a:spLocks noGrp="1"/>
          </p:cNvSpPr>
          <p:nvPr>
            <p:ph type="chart" sz="half" idx="2"/>
          </p:nvPr>
        </p:nvSpPr>
        <p:spPr>
          <a:xfrm>
            <a:off x="685800" y="1143000"/>
            <a:ext cx="3810000" cy="3200400"/>
          </a:xfrm>
        </p:spPr>
        <p:txBody>
          <a:bodyPr>
            <a:normAutofit/>
          </a:bodyPr>
          <a:lstStyle/>
          <a:p>
            <a:pPr lvl="0"/>
            <a:r>
              <a:rPr lang="en-US" noProof="0"/>
              <a:t>Click icon to add chart</a:t>
            </a:r>
          </a:p>
        </p:txBody>
      </p:sp>
      <p:sp>
        <p:nvSpPr>
          <p:cNvPr id="7" name="Slide Number Placeholder 5"/>
          <p:cNvSpPr>
            <a:spLocks noGrp="1"/>
          </p:cNvSpPr>
          <p:nvPr>
            <p:ph type="sldNum" sz="quarter" idx="4"/>
          </p:nvPr>
        </p:nvSpPr>
        <p:spPr>
          <a:xfrm>
            <a:off x="6457950" y="4842253"/>
            <a:ext cx="2057400" cy="274637"/>
          </a:xfrm>
          <a:prstGeom prst="rect">
            <a:avLst/>
          </a:prstGeom>
        </p:spPr>
        <p:txBody>
          <a:bodyPr vert="horz" lIns="91440" tIns="45720" rIns="91440" bIns="45720" rtlCol="0" anchor="ctr"/>
          <a:lstStyle>
            <a:lvl1pPr algn="r">
              <a:defRPr sz="1050">
                <a:solidFill>
                  <a:schemeClr val="bg1"/>
                </a:solidFill>
              </a:defRPr>
            </a:lvl1pPr>
          </a:lstStyle>
          <a:p>
            <a:fld id="{C71A894C-205B-4DAA-9540-5D213890B08A}" type="slidenum">
              <a:rPr lang="en-US" smtClean="0"/>
              <a:pPr/>
              <a:t>‹n.º›</a:t>
            </a:fld>
            <a:endParaRPr lang="en-US" dirty="0"/>
          </a:p>
        </p:txBody>
      </p:sp>
      <p:sp>
        <p:nvSpPr>
          <p:cNvPr id="6" name="TextBox 14">
            <a:extLst>
              <a:ext uri="{FF2B5EF4-FFF2-40B4-BE49-F238E27FC236}">
                <a16:creationId xmlns="" xmlns:a16="http://schemas.microsoft.com/office/drawing/2014/main" id="{83C31E59-07A4-4EDE-9728-82CF456314E3}"/>
              </a:ext>
            </a:extLst>
          </p:cNvPr>
          <p:cNvSpPr txBox="1"/>
          <p:nvPr userDrawn="1"/>
        </p:nvSpPr>
        <p:spPr>
          <a:xfrm>
            <a:off x="7265995" y="4442143"/>
            <a:ext cx="1878005" cy="400110"/>
          </a:xfrm>
          <a:prstGeom prst="rect">
            <a:avLst/>
          </a:prstGeom>
          <a:noFill/>
        </p:spPr>
        <p:txBody>
          <a:bodyPr wrap="square" rtlCol="0">
            <a:spAutoFit/>
          </a:bodyPr>
          <a:lstStyle/>
          <a:p>
            <a:pPr algn="r"/>
            <a:r>
              <a:rPr lang="en-US" sz="2000" dirty="0">
                <a:solidFill>
                  <a:srgbClr val="455560"/>
                </a:solidFill>
                <a:latin typeface="Arial" pitchFamily="34" charset="0"/>
                <a:ea typeface="+mn-ea"/>
                <a:cs typeface="Arial" pitchFamily="34" charset="0"/>
              </a:rPr>
              <a:t>#PMI50</a:t>
            </a:r>
          </a:p>
        </p:txBody>
      </p:sp>
    </p:spTree>
    <p:extLst>
      <p:ext uri="{BB962C8B-B14F-4D97-AF65-F5344CB8AC3E}">
        <p14:creationId xmlns:p14="http://schemas.microsoft.com/office/powerpoint/2010/main" val="4104841453"/>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Section Divider 1">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4" name="Rectangle 23"/>
          <p:cNvSpPr/>
          <p:nvPr userDrawn="1"/>
        </p:nvSpPr>
        <p:spPr bwMode="auto">
          <a:xfrm>
            <a:off x="0" y="3886200"/>
            <a:ext cx="9144000" cy="1257300"/>
          </a:xfrm>
          <a:prstGeom prst="rect">
            <a:avLst/>
          </a:prstGeom>
          <a:blipFill>
            <a:blip r:embed="rId3"/>
            <a:stretch>
              <a:fillRect/>
            </a:stretch>
          </a:blip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3" name="Text Placeholder 2"/>
          <p:cNvSpPr>
            <a:spLocks noGrp="1"/>
          </p:cNvSpPr>
          <p:nvPr userDrawn="1">
            <p:ph type="body" sz="quarter" idx="10"/>
          </p:nvPr>
        </p:nvSpPr>
        <p:spPr>
          <a:xfrm>
            <a:off x="495300" y="4254500"/>
            <a:ext cx="6350000" cy="711200"/>
          </a:xfrm>
        </p:spPr>
        <p:txBody>
          <a:bodyPr anchor="ctr"/>
          <a:lstStyle>
            <a:lvl1pPr marL="0" indent="0">
              <a:buNone/>
              <a:defRPr sz="28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p:txBody>
      </p:sp>
      <p:pic>
        <p:nvPicPr>
          <p:cNvPr id="6" name="Picture 5">
            <a:extLst>
              <a:ext uri="{FF2B5EF4-FFF2-40B4-BE49-F238E27FC236}">
                <a16:creationId xmlns="" xmlns:a16="http://schemas.microsoft.com/office/drawing/2014/main" id="{B695B664-790D-484A-85F1-A88EFF3C922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bwMode="auto">
          <a:xfrm>
            <a:off x="6492198" y="3919532"/>
            <a:ext cx="2553082" cy="1193000"/>
          </a:xfrm>
          <a:prstGeom prst="rect">
            <a:avLst/>
          </a:prstGeom>
          <a:noFill/>
          <a:ln w="9525">
            <a:noFill/>
            <a:miter lim="800000"/>
            <a:headEnd/>
            <a:tailEnd/>
          </a:ln>
        </p:spPr>
      </p:pic>
    </p:spTree>
    <p:extLst>
      <p:ext uri="{BB962C8B-B14F-4D97-AF65-F5344CB8AC3E}">
        <p14:creationId xmlns:p14="http://schemas.microsoft.com/office/powerpoint/2010/main" val="773679288"/>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Divider 2">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048"/>
            <a:ext cx="9144000" cy="5126736"/>
          </a:xfrm>
          <a:prstGeom prst="rect">
            <a:avLst/>
          </a:prstGeom>
        </p:spPr>
      </p:pic>
      <p:pic>
        <p:nvPicPr>
          <p:cNvPr id="26" name="Picture 25" descr="PMI_Logo_Wht_KO.tif"/>
          <p:cNvPicPr>
            <a:picLocks noChangeAspect="1"/>
          </p:cNvPicPr>
          <p:nvPr userDrawn="1"/>
        </p:nvPicPr>
        <p:blipFill rotWithShape="1">
          <a:blip r:embed="rId3" cstate="print"/>
          <a:srcRect b="25440"/>
          <a:stretch/>
        </p:blipFill>
        <p:spPr>
          <a:xfrm>
            <a:off x="7625440" y="4492200"/>
            <a:ext cx="1027035" cy="279090"/>
          </a:xfrm>
          <a:prstGeom prst="rect">
            <a:avLst/>
          </a:prstGeom>
        </p:spPr>
      </p:pic>
      <p:sp>
        <p:nvSpPr>
          <p:cNvPr id="10" name="Rectangle 9">
            <a:extLst>
              <a:ext uri="{FF2B5EF4-FFF2-40B4-BE49-F238E27FC236}">
                <a16:creationId xmlns="" xmlns:a16="http://schemas.microsoft.com/office/drawing/2014/main" id="{F2114DEE-1BD8-424A-895D-1E5CD3BBB323}"/>
              </a:ext>
            </a:extLst>
          </p:cNvPr>
          <p:cNvSpPr/>
          <p:nvPr userDrawn="1"/>
        </p:nvSpPr>
        <p:spPr bwMode="auto">
          <a:xfrm>
            <a:off x="0" y="3886200"/>
            <a:ext cx="9144000" cy="1257300"/>
          </a:xfrm>
          <a:prstGeom prst="rect">
            <a:avLst/>
          </a:prstGeom>
          <a:blipFill>
            <a:blip r:embed="rId4"/>
            <a:stretch>
              <a:fillRect/>
            </a:stretch>
          </a:blip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11" name="Text Placeholder 2">
            <a:extLst>
              <a:ext uri="{FF2B5EF4-FFF2-40B4-BE49-F238E27FC236}">
                <a16:creationId xmlns="" xmlns:a16="http://schemas.microsoft.com/office/drawing/2014/main" id="{EF5FAC09-399A-4C9E-A237-B59ACA8EEB6C}"/>
              </a:ext>
            </a:extLst>
          </p:cNvPr>
          <p:cNvSpPr>
            <a:spLocks noGrp="1"/>
          </p:cNvSpPr>
          <p:nvPr>
            <p:ph type="body" sz="quarter" idx="11"/>
          </p:nvPr>
        </p:nvSpPr>
        <p:spPr>
          <a:xfrm>
            <a:off x="495300" y="4254500"/>
            <a:ext cx="6350000" cy="711200"/>
          </a:xfrm>
        </p:spPr>
        <p:txBody>
          <a:bodyPr anchor="ctr"/>
          <a:lstStyle>
            <a:lvl1pPr marL="0" indent="0">
              <a:buNone/>
              <a:defRPr sz="28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p:txBody>
      </p:sp>
      <p:pic>
        <p:nvPicPr>
          <p:cNvPr id="12" name="Picture 11">
            <a:extLst>
              <a:ext uri="{FF2B5EF4-FFF2-40B4-BE49-F238E27FC236}">
                <a16:creationId xmlns="" xmlns:a16="http://schemas.microsoft.com/office/drawing/2014/main" id="{EE368A0D-1F76-4E82-A6C7-B324489DD38D}"/>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bwMode="auto">
          <a:xfrm>
            <a:off x="6492198" y="3919532"/>
            <a:ext cx="2553082" cy="1193000"/>
          </a:xfrm>
          <a:prstGeom prst="rect">
            <a:avLst/>
          </a:prstGeom>
          <a:noFill/>
          <a:ln w="9525">
            <a:noFill/>
            <a:miter lim="800000"/>
            <a:headEnd/>
            <a:tailEnd/>
          </a:ln>
        </p:spPr>
      </p:pic>
    </p:spTree>
    <p:extLst>
      <p:ext uri="{BB962C8B-B14F-4D97-AF65-F5344CB8AC3E}">
        <p14:creationId xmlns:p14="http://schemas.microsoft.com/office/powerpoint/2010/main" val="4080930130"/>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Divider 3">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l="125" t="6391" r="-125" b="-6391"/>
          <a:stretch/>
        </p:blipFill>
        <p:spPr>
          <a:xfrm>
            <a:off x="0" y="0"/>
            <a:ext cx="9144000" cy="5007864"/>
          </a:xfrm>
          <a:prstGeom prst="rect">
            <a:avLst/>
          </a:prstGeom>
        </p:spPr>
      </p:pic>
      <p:sp>
        <p:nvSpPr>
          <p:cNvPr id="10" name="Rectangle 9">
            <a:extLst>
              <a:ext uri="{FF2B5EF4-FFF2-40B4-BE49-F238E27FC236}">
                <a16:creationId xmlns="" xmlns:a16="http://schemas.microsoft.com/office/drawing/2014/main" id="{151D3A7D-66FA-465E-A358-6A5CF53168B8}"/>
              </a:ext>
            </a:extLst>
          </p:cNvPr>
          <p:cNvSpPr/>
          <p:nvPr userDrawn="1"/>
        </p:nvSpPr>
        <p:spPr bwMode="auto">
          <a:xfrm>
            <a:off x="0" y="3886200"/>
            <a:ext cx="9144000" cy="1257300"/>
          </a:xfrm>
          <a:prstGeom prst="rect">
            <a:avLst/>
          </a:prstGeom>
          <a:blipFill>
            <a:blip r:embed="rId3"/>
            <a:stretch>
              <a:fillRect/>
            </a:stretch>
          </a:blip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11" name="Text Placeholder 2">
            <a:extLst>
              <a:ext uri="{FF2B5EF4-FFF2-40B4-BE49-F238E27FC236}">
                <a16:creationId xmlns="" xmlns:a16="http://schemas.microsoft.com/office/drawing/2014/main" id="{87086A6B-9615-4117-8758-0886CD0EA512}"/>
              </a:ext>
            </a:extLst>
          </p:cNvPr>
          <p:cNvSpPr>
            <a:spLocks noGrp="1"/>
          </p:cNvSpPr>
          <p:nvPr>
            <p:ph type="body" sz="quarter" idx="11"/>
          </p:nvPr>
        </p:nvSpPr>
        <p:spPr>
          <a:xfrm>
            <a:off x="495300" y="4254500"/>
            <a:ext cx="6350000" cy="711200"/>
          </a:xfrm>
        </p:spPr>
        <p:txBody>
          <a:bodyPr anchor="ctr"/>
          <a:lstStyle>
            <a:lvl1pPr marL="0" indent="0">
              <a:buNone/>
              <a:defRPr sz="28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p:txBody>
      </p:sp>
      <p:pic>
        <p:nvPicPr>
          <p:cNvPr id="12" name="Picture 11">
            <a:extLst>
              <a:ext uri="{FF2B5EF4-FFF2-40B4-BE49-F238E27FC236}">
                <a16:creationId xmlns="" xmlns:a16="http://schemas.microsoft.com/office/drawing/2014/main" id="{B3EDED9E-C65A-4BDC-80DA-6FA56B288C7C}"/>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bwMode="auto">
          <a:xfrm>
            <a:off x="6492198" y="3919532"/>
            <a:ext cx="2553082" cy="1193000"/>
          </a:xfrm>
          <a:prstGeom prst="rect">
            <a:avLst/>
          </a:prstGeom>
          <a:noFill/>
          <a:ln w="9525">
            <a:noFill/>
            <a:miter lim="800000"/>
            <a:headEnd/>
            <a:tailEnd/>
          </a:ln>
        </p:spPr>
      </p:pic>
    </p:spTree>
    <p:extLst>
      <p:ext uri="{BB962C8B-B14F-4D97-AF65-F5344CB8AC3E}">
        <p14:creationId xmlns:p14="http://schemas.microsoft.com/office/powerpoint/2010/main" val="1607054261"/>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Divider 4">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t="11806" b="-11806"/>
          <a:stretch/>
        </p:blipFill>
        <p:spPr>
          <a:xfrm>
            <a:off x="0" y="0"/>
            <a:ext cx="9144000" cy="4937760"/>
          </a:xfrm>
          <a:prstGeom prst="rect">
            <a:avLst/>
          </a:prstGeom>
        </p:spPr>
      </p:pic>
      <p:sp>
        <p:nvSpPr>
          <p:cNvPr id="10" name="Rectangle 9">
            <a:extLst>
              <a:ext uri="{FF2B5EF4-FFF2-40B4-BE49-F238E27FC236}">
                <a16:creationId xmlns="" xmlns:a16="http://schemas.microsoft.com/office/drawing/2014/main" id="{A9885216-ECC4-48E9-94D4-92D7882EF1AB}"/>
              </a:ext>
            </a:extLst>
          </p:cNvPr>
          <p:cNvSpPr/>
          <p:nvPr userDrawn="1"/>
        </p:nvSpPr>
        <p:spPr bwMode="auto">
          <a:xfrm>
            <a:off x="0" y="3886200"/>
            <a:ext cx="9144000" cy="1257300"/>
          </a:xfrm>
          <a:prstGeom prst="rect">
            <a:avLst/>
          </a:prstGeom>
          <a:blipFill>
            <a:blip r:embed="rId3"/>
            <a:stretch>
              <a:fillRect/>
            </a:stretch>
          </a:blip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11" name="Text Placeholder 2">
            <a:extLst>
              <a:ext uri="{FF2B5EF4-FFF2-40B4-BE49-F238E27FC236}">
                <a16:creationId xmlns="" xmlns:a16="http://schemas.microsoft.com/office/drawing/2014/main" id="{3192312A-E9E8-4FAA-A811-1BBE256F8D9E}"/>
              </a:ext>
            </a:extLst>
          </p:cNvPr>
          <p:cNvSpPr>
            <a:spLocks noGrp="1"/>
          </p:cNvSpPr>
          <p:nvPr>
            <p:ph type="body" sz="quarter" idx="11"/>
          </p:nvPr>
        </p:nvSpPr>
        <p:spPr>
          <a:xfrm>
            <a:off x="495300" y="4254500"/>
            <a:ext cx="6350000" cy="711200"/>
          </a:xfrm>
        </p:spPr>
        <p:txBody>
          <a:bodyPr anchor="ctr"/>
          <a:lstStyle>
            <a:lvl1pPr marL="0" indent="0">
              <a:buNone/>
              <a:defRPr sz="28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p:txBody>
      </p:sp>
      <p:pic>
        <p:nvPicPr>
          <p:cNvPr id="12" name="Picture 11">
            <a:extLst>
              <a:ext uri="{FF2B5EF4-FFF2-40B4-BE49-F238E27FC236}">
                <a16:creationId xmlns="" xmlns:a16="http://schemas.microsoft.com/office/drawing/2014/main" id="{2FDB9416-D43F-4B30-A5FA-FEE265BE2CC9}"/>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bwMode="auto">
          <a:xfrm>
            <a:off x="6492198" y="3919532"/>
            <a:ext cx="2553082" cy="1193000"/>
          </a:xfrm>
          <a:prstGeom prst="rect">
            <a:avLst/>
          </a:prstGeom>
          <a:noFill/>
          <a:ln w="9525">
            <a:noFill/>
            <a:miter lim="800000"/>
            <a:headEnd/>
            <a:tailEnd/>
          </a:ln>
        </p:spPr>
      </p:pic>
    </p:spTree>
    <p:extLst>
      <p:ext uri="{BB962C8B-B14F-4D97-AF65-F5344CB8AC3E}">
        <p14:creationId xmlns:p14="http://schemas.microsoft.com/office/powerpoint/2010/main" val="193111851"/>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Section Divider 4">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l="30188" t="9626" r="22658" b="59331"/>
          <a:stretch/>
        </p:blipFill>
        <p:spPr>
          <a:xfrm>
            <a:off x="0" y="0"/>
            <a:ext cx="9144000" cy="4013200"/>
          </a:xfrm>
          <a:prstGeom prst="rect">
            <a:avLst/>
          </a:prstGeom>
        </p:spPr>
      </p:pic>
      <p:sp>
        <p:nvSpPr>
          <p:cNvPr id="10" name="Rectangle 9">
            <a:extLst>
              <a:ext uri="{FF2B5EF4-FFF2-40B4-BE49-F238E27FC236}">
                <a16:creationId xmlns="" xmlns:a16="http://schemas.microsoft.com/office/drawing/2014/main" id="{AC308C0E-68F3-4C18-B17D-54BB9D373A6F}"/>
              </a:ext>
            </a:extLst>
          </p:cNvPr>
          <p:cNvSpPr/>
          <p:nvPr userDrawn="1"/>
        </p:nvSpPr>
        <p:spPr bwMode="auto">
          <a:xfrm>
            <a:off x="0" y="3886200"/>
            <a:ext cx="9144000" cy="1257300"/>
          </a:xfrm>
          <a:prstGeom prst="rect">
            <a:avLst/>
          </a:prstGeom>
          <a:blipFill>
            <a:blip r:embed="rId3"/>
            <a:stretch>
              <a:fillRect/>
            </a:stretch>
          </a:blip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11" name="Text Placeholder 2">
            <a:extLst>
              <a:ext uri="{FF2B5EF4-FFF2-40B4-BE49-F238E27FC236}">
                <a16:creationId xmlns="" xmlns:a16="http://schemas.microsoft.com/office/drawing/2014/main" id="{2F34BDBE-DD4B-477B-85BB-92966F8F756D}"/>
              </a:ext>
            </a:extLst>
          </p:cNvPr>
          <p:cNvSpPr>
            <a:spLocks noGrp="1"/>
          </p:cNvSpPr>
          <p:nvPr>
            <p:ph type="body" sz="quarter" idx="11"/>
          </p:nvPr>
        </p:nvSpPr>
        <p:spPr>
          <a:xfrm>
            <a:off x="495300" y="4254500"/>
            <a:ext cx="6350000" cy="711200"/>
          </a:xfrm>
        </p:spPr>
        <p:txBody>
          <a:bodyPr anchor="ctr"/>
          <a:lstStyle>
            <a:lvl1pPr marL="0" indent="0">
              <a:buNone/>
              <a:defRPr sz="28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p:txBody>
      </p:sp>
      <p:pic>
        <p:nvPicPr>
          <p:cNvPr id="12" name="Picture 11">
            <a:extLst>
              <a:ext uri="{FF2B5EF4-FFF2-40B4-BE49-F238E27FC236}">
                <a16:creationId xmlns="" xmlns:a16="http://schemas.microsoft.com/office/drawing/2014/main" id="{B9F83770-58D7-4E4D-AC44-0BA99E73AEE3}"/>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bwMode="auto">
          <a:xfrm>
            <a:off x="6492198" y="3919532"/>
            <a:ext cx="2553082" cy="1193000"/>
          </a:xfrm>
          <a:prstGeom prst="rect">
            <a:avLst/>
          </a:prstGeom>
          <a:noFill/>
          <a:ln w="9525">
            <a:noFill/>
            <a:miter lim="800000"/>
            <a:headEnd/>
            <a:tailEnd/>
          </a:ln>
        </p:spPr>
      </p:pic>
    </p:spTree>
    <p:extLst>
      <p:ext uri="{BB962C8B-B14F-4D97-AF65-F5344CB8AC3E}">
        <p14:creationId xmlns:p14="http://schemas.microsoft.com/office/powerpoint/2010/main" val="2930195609"/>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Section Divider 4">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print">
            <a:extLst>
              <a:ext uri="{28A0092B-C50C-407E-A947-70E740481C1C}">
                <a14:useLocalDpi xmlns:a14="http://schemas.microsoft.com/office/drawing/2010/main" val="0"/>
              </a:ext>
            </a:extLst>
          </a:blip>
          <a:srcRect l="4805" t="24389" r="3515" b="16042"/>
          <a:stretch/>
        </p:blipFill>
        <p:spPr>
          <a:xfrm>
            <a:off x="1" y="-25400"/>
            <a:ext cx="9143999" cy="4018280"/>
          </a:xfrm>
          <a:prstGeom prst="rect">
            <a:avLst/>
          </a:prstGeom>
        </p:spPr>
      </p:pic>
      <p:sp>
        <p:nvSpPr>
          <p:cNvPr id="10" name="Rectangle 9">
            <a:extLst>
              <a:ext uri="{FF2B5EF4-FFF2-40B4-BE49-F238E27FC236}">
                <a16:creationId xmlns="" xmlns:a16="http://schemas.microsoft.com/office/drawing/2014/main" id="{E5DAF3CD-9A30-4D2B-8D03-E736BA13B871}"/>
              </a:ext>
            </a:extLst>
          </p:cNvPr>
          <p:cNvSpPr/>
          <p:nvPr userDrawn="1"/>
        </p:nvSpPr>
        <p:spPr bwMode="auto">
          <a:xfrm>
            <a:off x="0" y="3886200"/>
            <a:ext cx="9144000" cy="1257300"/>
          </a:xfrm>
          <a:prstGeom prst="rect">
            <a:avLst/>
          </a:prstGeom>
          <a:blipFill>
            <a:blip r:embed="rId3"/>
            <a:stretch>
              <a:fillRect/>
            </a:stretch>
          </a:blip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11" name="Text Placeholder 2">
            <a:extLst>
              <a:ext uri="{FF2B5EF4-FFF2-40B4-BE49-F238E27FC236}">
                <a16:creationId xmlns="" xmlns:a16="http://schemas.microsoft.com/office/drawing/2014/main" id="{663B91F8-D93F-431D-9202-9A7A26510D69}"/>
              </a:ext>
            </a:extLst>
          </p:cNvPr>
          <p:cNvSpPr>
            <a:spLocks noGrp="1"/>
          </p:cNvSpPr>
          <p:nvPr>
            <p:ph type="body" sz="quarter" idx="11"/>
          </p:nvPr>
        </p:nvSpPr>
        <p:spPr>
          <a:xfrm>
            <a:off x="495300" y="4254500"/>
            <a:ext cx="6350000" cy="711200"/>
          </a:xfrm>
        </p:spPr>
        <p:txBody>
          <a:bodyPr anchor="ctr"/>
          <a:lstStyle>
            <a:lvl1pPr marL="0" indent="0">
              <a:buNone/>
              <a:defRPr sz="28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p:txBody>
      </p:sp>
      <p:pic>
        <p:nvPicPr>
          <p:cNvPr id="12" name="Picture 11">
            <a:extLst>
              <a:ext uri="{FF2B5EF4-FFF2-40B4-BE49-F238E27FC236}">
                <a16:creationId xmlns="" xmlns:a16="http://schemas.microsoft.com/office/drawing/2014/main" id="{FBCC32B7-6308-41C4-A688-709B07A7A963}"/>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bwMode="auto">
          <a:xfrm>
            <a:off x="6492198" y="3919532"/>
            <a:ext cx="2553082" cy="1193000"/>
          </a:xfrm>
          <a:prstGeom prst="rect">
            <a:avLst/>
          </a:prstGeom>
          <a:noFill/>
          <a:ln w="9525">
            <a:noFill/>
            <a:miter lim="800000"/>
            <a:headEnd/>
            <a:tailEnd/>
          </a:ln>
        </p:spPr>
      </p:pic>
    </p:spTree>
    <p:extLst>
      <p:ext uri="{BB962C8B-B14F-4D97-AF65-F5344CB8AC3E}">
        <p14:creationId xmlns:p14="http://schemas.microsoft.com/office/powerpoint/2010/main" val="3435076941"/>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MI / Chapter Logo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fld id="{C71A894C-205B-4DAA-9540-5D213890B08A}" type="slidenum">
              <a:rPr lang="en-US" smtClean="0"/>
              <a:pPr/>
              <a:t>‹n.º›</a:t>
            </a:fld>
            <a:endParaRPr lang="en-US" dirty="0"/>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851660" y="1277669"/>
            <a:ext cx="5440680" cy="2360592"/>
          </a:xfrm>
          <a:prstGeom prst="rect">
            <a:avLst/>
          </a:prstGeom>
        </p:spPr>
      </p:pic>
      <p:sp>
        <p:nvSpPr>
          <p:cNvPr id="5" name="TextBox 14">
            <a:extLst>
              <a:ext uri="{FF2B5EF4-FFF2-40B4-BE49-F238E27FC236}">
                <a16:creationId xmlns="" xmlns:a16="http://schemas.microsoft.com/office/drawing/2014/main" id="{01CD6746-D290-461E-8443-0B85C5810FF9}"/>
              </a:ext>
            </a:extLst>
          </p:cNvPr>
          <p:cNvSpPr txBox="1"/>
          <p:nvPr userDrawn="1"/>
        </p:nvSpPr>
        <p:spPr>
          <a:xfrm>
            <a:off x="7265995" y="4442143"/>
            <a:ext cx="1878005" cy="400110"/>
          </a:xfrm>
          <a:prstGeom prst="rect">
            <a:avLst/>
          </a:prstGeom>
          <a:noFill/>
        </p:spPr>
        <p:txBody>
          <a:bodyPr wrap="square" rtlCol="0">
            <a:spAutoFit/>
          </a:bodyPr>
          <a:lstStyle/>
          <a:p>
            <a:pPr algn="r"/>
            <a:r>
              <a:rPr lang="en-US" sz="2000" dirty="0">
                <a:solidFill>
                  <a:srgbClr val="455560"/>
                </a:solidFill>
                <a:latin typeface="Arial" pitchFamily="34" charset="0"/>
                <a:ea typeface="+mn-ea"/>
                <a:cs typeface="Arial" pitchFamily="34" charset="0"/>
              </a:rPr>
              <a:t>#PMI50</a:t>
            </a:r>
          </a:p>
        </p:txBody>
      </p:sp>
    </p:spTree>
    <p:extLst>
      <p:ext uri="{BB962C8B-B14F-4D97-AF65-F5344CB8AC3E}">
        <p14:creationId xmlns:p14="http://schemas.microsoft.com/office/powerpoint/2010/main" val="749890458"/>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Outlin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fld id="{C71A894C-205B-4DAA-9540-5D213890B08A}" type="slidenum">
              <a:rPr lang="en-US" smtClean="0"/>
              <a:pPr/>
              <a:t>‹n.º›</a:t>
            </a:fld>
            <a:endParaRPr lang="en-US" dirty="0"/>
          </a:p>
        </p:txBody>
      </p:sp>
      <p:sp>
        <p:nvSpPr>
          <p:cNvPr id="5" name="Text Placeholder 2"/>
          <p:cNvSpPr>
            <a:spLocks noGrp="1"/>
          </p:cNvSpPr>
          <p:nvPr>
            <p:ph type="body" sz="half" idx="1" hasCustomPrompt="1"/>
          </p:nvPr>
        </p:nvSpPr>
        <p:spPr>
          <a:xfrm>
            <a:off x="1447800" y="1181100"/>
            <a:ext cx="4922520" cy="3314700"/>
          </a:xfrm>
        </p:spPr>
        <p:txBody>
          <a:bodyPr>
            <a:normAutofit/>
          </a:bodyPr>
          <a:lstStyle>
            <a:lvl1pPr marL="1085850" indent="-228600">
              <a:buNone/>
              <a:defRPr lang="en-US" sz="1100" b="1" smtClean="0">
                <a:effectLst/>
              </a:defRPr>
            </a:lvl1pPr>
            <a:lvl2pPr>
              <a:defRPr sz="2400"/>
            </a:lvl2pPr>
            <a:lvl3pPr marL="114300" indent="742950" algn="l">
              <a:buNone/>
              <a:defRPr lang="en-US" sz="2400" dirty="0" smtClean="0">
                <a:solidFill>
                  <a:srgbClr val="455560"/>
                </a:solidFill>
                <a:latin typeface="Arial" pitchFamily="34" charset="0"/>
                <a:cs typeface="Arial" pitchFamily="34" charset="0"/>
              </a:defRPr>
            </a:lvl3pPr>
            <a:lvl4pPr marL="1085850" indent="-228600">
              <a:defRPr sz="2400"/>
            </a:lvl4pPr>
            <a:lvl5pPr marL="0" indent="0">
              <a:buNone/>
              <a:defRPr sz="2400">
                <a:solidFill>
                  <a:srgbClr val="455560"/>
                </a:solidFill>
              </a:defRPr>
            </a:lvl5pPr>
          </a:lstStyle>
          <a:p>
            <a:pPr lvl="4"/>
            <a:r>
              <a:rPr lang="en-US" dirty="0"/>
              <a:t>Text</a:t>
            </a:r>
          </a:p>
        </p:txBody>
      </p:sp>
      <p:sp>
        <p:nvSpPr>
          <p:cNvPr id="6" name="TextBox 14">
            <a:extLst>
              <a:ext uri="{FF2B5EF4-FFF2-40B4-BE49-F238E27FC236}">
                <a16:creationId xmlns="" xmlns:a16="http://schemas.microsoft.com/office/drawing/2014/main" id="{D562D755-62F8-4B9F-9F98-AFE01496351F}"/>
              </a:ext>
            </a:extLst>
          </p:cNvPr>
          <p:cNvSpPr txBox="1"/>
          <p:nvPr userDrawn="1"/>
        </p:nvSpPr>
        <p:spPr>
          <a:xfrm>
            <a:off x="7265995" y="4442143"/>
            <a:ext cx="1878005" cy="400110"/>
          </a:xfrm>
          <a:prstGeom prst="rect">
            <a:avLst/>
          </a:prstGeom>
          <a:noFill/>
        </p:spPr>
        <p:txBody>
          <a:bodyPr wrap="square" rtlCol="0">
            <a:spAutoFit/>
          </a:bodyPr>
          <a:lstStyle/>
          <a:p>
            <a:pPr algn="r"/>
            <a:r>
              <a:rPr lang="en-US" sz="2000" dirty="0">
                <a:solidFill>
                  <a:srgbClr val="455560"/>
                </a:solidFill>
                <a:latin typeface="Arial" pitchFamily="34" charset="0"/>
                <a:ea typeface="+mn-ea"/>
                <a:cs typeface="Arial" pitchFamily="34" charset="0"/>
              </a:rPr>
              <a:t>#PMI50</a:t>
            </a:r>
          </a:p>
        </p:txBody>
      </p:sp>
    </p:spTree>
    <p:extLst>
      <p:ext uri="{BB962C8B-B14F-4D97-AF65-F5344CB8AC3E}">
        <p14:creationId xmlns:p14="http://schemas.microsoft.com/office/powerpoint/2010/main" val="3885666885"/>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Quote Slide 1">
    <p:spTree>
      <p:nvGrpSpPr>
        <p:cNvPr id="1" name=""/>
        <p:cNvGrpSpPr/>
        <p:nvPr/>
      </p:nvGrpSpPr>
      <p:grpSpPr>
        <a:xfrm>
          <a:off x="0" y="0"/>
          <a:ext cx="0" cy="0"/>
          <a:chOff x="0" y="0"/>
          <a:chExt cx="0" cy="0"/>
        </a:xfrm>
      </p:grpSpPr>
      <p:sp>
        <p:nvSpPr>
          <p:cNvPr id="11" name="Rectangle 10">
            <a:extLst>
              <a:ext uri="{FF2B5EF4-FFF2-40B4-BE49-F238E27FC236}">
                <a16:creationId xmlns="" xmlns:a16="http://schemas.microsoft.com/office/drawing/2014/main" id="{A283DBA2-EAED-4FA8-9255-C7E49EE7A6A6}"/>
              </a:ext>
            </a:extLst>
          </p:cNvPr>
          <p:cNvSpPr/>
          <p:nvPr userDrawn="1"/>
        </p:nvSpPr>
        <p:spPr bwMode="auto">
          <a:xfrm>
            <a:off x="0" y="-1"/>
            <a:ext cx="9144000" cy="4876799"/>
          </a:xfrm>
          <a:prstGeom prst="rect">
            <a:avLst/>
          </a:prstGeom>
          <a:blipFill>
            <a:blip r:embed="rId2"/>
            <a:stretch>
              <a:fillRect/>
            </a:stretch>
          </a:blip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13" name="Rectangle 12">
            <a:extLst>
              <a:ext uri="{FF2B5EF4-FFF2-40B4-BE49-F238E27FC236}">
                <a16:creationId xmlns="" xmlns:a16="http://schemas.microsoft.com/office/drawing/2014/main" id="{6CFEF506-56A1-4853-BA4F-F95985AC8018}"/>
              </a:ext>
            </a:extLst>
          </p:cNvPr>
          <p:cNvSpPr/>
          <p:nvPr userDrawn="1"/>
        </p:nvSpPr>
        <p:spPr bwMode="auto">
          <a:xfrm>
            <a:off x="0" y="4812491"/>
            <a:ext cx="9144000" cy="331009"/>
          </a:xfrm>
          <a:prstGeom prst="rect">
            <a:avLst/>
          </a:prstGeom>
          <a:gradFill flip="none" rotWithShape="1">
            <a:gsLst>
              <a:gs pos="0">
                <a:srgbClr val="2D9BA8"/>
              </a:gs>
              <a:gs pos="50000">
                <a:srgbClr val="4AA898"/>
              </a:gs>
              <a:gs pos="100000">
                <a:srgbClr val="E6D776"/>
              </a:gs>
            </a:gsLst>
            <a:lin ang="16200000" scaled="1"/>
            <a:tileRect/>
          </a:gra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R="0" lvl="0" indent="0" eaLnBrk="0" fontAlgn="base" hangingPunct="0">
              <a:lnSpc>
                <a:spcPct val="100000"/>
              </a:lnSpc>
              <a:spcBef>
                <a:spcPct val="0"/>
              </a:spcBef>
              <a:spcAft>
                <a:spcPct val="0"/>
              </a:spcAft>
              <a:buClrTx/>
              <a:buSzTx/>
              <a:buFontTx/>
              <a:buNone/>
              <a:tabLst/>
            </a:pPr>
            <a:endParaRPr kumimoji="0" lang="en-US" sz="2400" b="0" i="0" u="none" strike="noStrike" cap="none" normalizeH="0" baseline="0">
              <a:ln>
                <a:noFill/>
              </a:ln>
              <a:effectLst/>
              <a:latin typeface="Times" charset="0"/>
            </a:endParaRPr>
          </a:p>
        </p:txBody>
      </p:sp>
      <p:pic>
        <p:nvPicPr>
          <p:cNvPr id="14" name="Picture 13">
            <a:extLst>
              <a:ext uri="{FF2B5EF4-FFF2-40B4-BE49-F238E27FC236}">
                <a16:creationId xmlns="" xmlns:a16="http://schemas.microsoft.com/office/drawing/2014/main" id="{C41343B6-2EC1-499D-88A9-A50FDF2059FD}"/>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auto">
          <a:xfrm>
            <a:off x="638242" y="4790234"/>
            <a:ext cx="793997" cy="371018"/>
          </a:xfrm>
          <a:prstGeom prst="rect">
            <a:avLst/>
          </a:prstGeom>
          <a:noFill/>
          <a:ln w="9525">
            <a:noFill/>
            <a:miter lim="800000"/>
            <a:headEnd/>
            <a:tailEnd/>
          </a:ln>
        </p:spPr>
      </p:pic>
      <p:sp>
        <p:nvSpPr>
          <p:cNvPr id="3" name="Slide Number Placeholder 2"/>
          <p:cNvSpPr>
            <a:spLocks noGrp="1"/>
          </p:cNvSpPr>
          <p:nvPr>
            <p:ph type="sldNum" sz="quarter" idx="10"/>
          </p:nvPr>
        </p:nvSpPr>
        <p:spPr/>
        <p:txBody>
          <a:bodyPr/>
          <a:lstStyle/>
          <a:p>
            <a:fld id="{C71A894C-205B-4DAA-9540-5D213890B08A}" type="slidenum">
              <a:rPr lang="en-US" smtClean="0"/>
              <a:pPr/>
              <a:t>‹n.º›</a:t>
            </a:fld>
            <a:endParaRPr lang="en-US" dirty="0"/>
          </a:p>
        </p:txBody>
      </p:sp>
      <p:sp>
        <p:nvSpPr>
          <p:cNvPr id="12" name="Text Placeholder 11"/>
          <p:cNvSpPr>
            <a:spLocks noGrp="1"/>
          </p:cNvSpPr>
          <p:nvPr>
            <p:ph type="body" sz="quarter" idx="11" hasCustomPrompt="1"/>
          </p:nvPr>
        </p:nvSpPr>
        <p:spPr>
          <a:xfrm>
            <a:off x="765175" y="651238"/>
            <a:ext cx="7613650" cy="3621087"/>
          </a:xfrm>
        </p:spPr>
        <p:txBody>
          <a:bodyPr anchor="ctr">
            <a:normAutofit/>
          </a:bodyPr>
          <a:lstStyle>
            <a:lvl1pPr marL="0" indent="0" algn="ctr">
              <a:buNone/>
              <a:defRPr sz="3200"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text styles</a:t>
            </a:r>
            <a:br>
              <a:rPr lang="en-US" dirty="0"/>
            </a:br>
            <a:r>
              <a:rPr lang="en-US" dirty="0"/>
              <a:t>Quote Slide</a:t>
            </a:r>
          </a:p>
        </p:txBody>
      </p:sp>
      <p:sp>
        <p:nvSpPr>
          <p:cNvPr id="7" name="TextBox 6">
            <a:extLst>
              <a:ext uri="{FF2B5EF4-FFF2-40B4-BE49-F238E27FC236}">
                <a16:creationId xmlns="" xmlns:a16="http://schemas.microsoft.com/office/drawing/2014/main" id="{7B55E7B4-3287-4C07-BCE2-164EC42BC54A}"/>
              </a:ext>
            </a:extLst>
          </p:cNvPr>
          <p:cNvSpPr txBox="1"/>
          <p:nvPr userDrawn="1"/>
        </p:nvSpPr>
        <p:spPr>
          <a:xfrm>
            <a:off x="4104551" y="4861054"/>
            <a:ext cx="934901" cy="276999"/>
          </a:xfrm>
          <a:prstGeom prst="rect">
            <a:avLst/>
          </a:prstGeom>
          <a:noFill/>
        </p:spPr>
        <p:txBody>
          <a:bodyPr wrap="square" rtlCol="0">
            <a:spAutoFit/>
          </a:bodyPr>
          <a:lstStyle/>
          <a:p>
            <a:pPr algn="ctr"/>
            <a:r>
              <a:rPr lang="en-US" sz="1200" baseline="0" dirty="0">
                <a:solidFill>
                  <a:schemeClr val="bg1"/>
                </a:solidFill>
                <a:latin typeface="Arial" panose="020B0604020202020204" pitchFamily="34" charset="0"/>
                <a:cs typeface="Arial" panose="020B0604020202020204" pitchFamily="34" charset="0"/>
              </a:rPr>
              <a:t>#PMILIM</a:t>
            </a:r>
            <a:endParaRPr lang="en-US" sz="1200" dirty="0">
              <a:solidFill>
                <a:schemeClr val="bg1"/>
              </a:solidFill>
            </a:endParaRPr>
          </a:p>
        </p:txBody>
      </p:sp>
      <p:sp>
        <p:nvSpPr>
          <p:cNvPr id="8" name="TextBox 14">
            <a:extLst>
              <a:ext uri="{FF2B5EF4-FFF2-40B4-BE49-F238E27FC236}">
                <a16:creationId xmlns="" xmlns:a16="http://schemas.microsoft.com/office/drawing/2014/main" id="{E340A19B-3CCE-4F3C-AFA2-8A112D31D9D9}"/>
              </a:ext>
            </a:extLst>
          </p:cNvPr>
          <p:cNvSpPr txBox="1"/>
          <p:nvPr userDrawn="1"/>
        </p:nvSpPr>
        <p:spPr>
          <a:xfrm>
            <a:off x="7265995" y="4442143"/>
            <a:ext cx="1878005" cy="400110"/>
          </a:xfrm>
          <a:prstGeom prst="rect">
            <a:avLst/>
          </a:prstGeom>
          <a:noFill/>
        </p:spPr>
        <p:txBody>
          <a:bodyPr wrap="square" rtlCol="0">
            <a:spAutoFit/>
          </a:bodyPr>
          <a:lstStyle/>
          <a:p>
            <a:pPr algn="r"/>
            <a:r>
              <a:rPr lang="en-US" sz="2000" dirty="0">
                <a:solidFill>
                  <a:srgbClr val="455560"/>
                </a:solidFill>
                <a:latin typeface="Arial" pitchFamily="34" charset="0"/>
                <a:ea typeface="+mn-ea"/>
                <a:cs typeface="Arial" pitchFamily="34" charset="0"/>
              </a:rPr>
              <a:t>#PMI50</a:t>
            </a:r>
          </a:p>
        </p:txBody>
      </p:sp>
    </p:spTree>
    <p:extLst>
      <p:ext uri="{BB962C8B-B14F-4D97-AF65-F5344CB8AC3E}">
        <p14:creationId xmlns:p14="http://schemas.microsoft.com/office/powerpoint/2010/main" val="4244029606"/>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a:t>Click to edit Master title style</a:t>
            </a:r>
          </a:p>
        </p:txBody>
      </p:sp>
      <p:sp>
        <p:nvSpPr>
          <p:cNvPr id="3" name="Content Placeholder 2"/>
          <p:cNvSpPr>
            <a:spLocks noGrp="1"/>
          </p:cNvSpPr>
          <p:nvPr>
            <p:ph idx="1"/>
          </p:nvPr>
        </p:nvSpPr>
        <p:spPr/>
        <p:txBody>
          <a:bodyPr>
            <a:normAutofit/>
          </a:bodyPr>
          <a:lstStyle>
            <a:lvl1pPr>
              <a:buClr>
                <a:srgbClr val="0065BD"/>
              </a:buClr>
              <a:defRPr/>
            </a:lvl1pPr>
            <a:lvl2pPr>
              <a:buClr>
                <a:srgbClr val="0065BD"/>
              </a:buClr>
              <a:defRPr/>
            </a:lvl2pPr>
            <a:lvl3pPr>
              <a:buClr>
                <a:srgbClr val="0065BD"/>
              </a:buClr>
              <a:defRPr/>
            </a:lvl3pPr>
            <a:lvl4pPr>
              <a:buClr>
                <a:srgbClr val="0065BD"/>
              </a:buClr>
              <a:defRPr/>
            </a:lvl4pPr>
            <a:lvl5pPr>
              <a:buClr>
                <a:srgbClr val="0065BD"/>
              </a:buCl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5"/>
          <p:cNvSpPr>
            <a:spLocks noGrp="1"/>
          </p:cNvSpPr>
          <p:nvPr>
            <p:ph type="sldNum" sz="quarter" idx="4"/>
          </p:nvPr>
        </p:nvSpPr>
        <p:spPr>
          <a:xfrm>
            <a:off x="6457950" y="4842253"/>
            <a:ext cx="2057400" cy="274637"/>
          </a:xfrm>
          <a:prstGeom prst="rect">
            <a:avLst/>
          </a:prstGeom>
        </p:spPr>
        <p:txBody>
          <a:bodyPr vert="horz" lIns="91440" tIns="45720" rIns="91440" bIns="45720" rtlCol="0" anchor="ctr"/>
          <a:lstStyle>
            <a:lvl1pPr algn="r">
              <a:defRPr sz="1050">
                <a:solidFill>
                  <a:schemeClr val="bg1"/>
                </a:solidFill>
              </a:defRPr>
            </a:lvl1pPr>
          </a:lstStyle>
          <a:p>
            <a:fld id="{C71A894C-205B-4DAA-9540-5D213890B08A}" type="slidenum">
              <a:rPr lang="en-US" smtClean="0"/>
              <a:pPr/>
              <a:t>‹n.º›</a:t>
            </a:fld>
            <a:endParaRPr lang="en-US" dirty="0"/>
          </a:p>
        </p:txBody>
      </p:sp>
      <p:sp>
        <p:nvSpPr>
          <p:cNvPr id="5" name="TextBox 14">
            <a:extLst>
              <a:ext uri="{FF2B5EF4-FFF2-40B4-BE49-F238E27FC236}">
                <a16:creationId xmlns="" xmlns:a16="http://schemas.microsoft.com/office/drawing/2014/main" id="{31D6F3A4-1113-4F4C-A999-79D18B3BA489}"/>
              </a:ext>
            </a:extLst>
          </p:cNvPr>
          <p:cNvSpPr txBox="1"/>
          <p:nvPr userDrawn="1"/>
        </p:nvSpPr>
        <p:spPr>
          <a:xfrm>
            <a:off x="7265995" y="4442143"/>
            <a:ext cx="1878005" cy="400110"/>
          </a:xfrm>
          <a:prstGeom prst="rect">
            <a:avLst/>
          </a:prstGeom>
          <a:noFill/>
        </p:spPr>
        <p:txBody>
          <a:bodyPr wrap="square" rtlCol="0">
            <a:spAutoFit/>
          </a:bodyPr>
          <a:lstStyle/>
          <a:p>
            <a:pPr algn="r"/>
            <a:r>
              <a:rPr lang="en-US" sz="2000" dirty="0">
                <a:solidFill>
                  <a:srgbClr val="455560"/>
                </a:solidFill>
                <a:latin typeface="Arial" pitchFamily="34" charset="0"/>
                <a:ea typeface="+mn-ea"/>
                <a:cs typeface="Arial" pitchFamily="34" charset="0"/>
              </a:rPr>
              <a:t>#PMI50</a:t>
            </a:r>
          </a:p>
        </p:txBody>
      </p:sp>
    </p:spTree>
    <p:extLst>
      <p:ext uri="{BB962C8B-B14F-4D97-AF65-F5344CB8AC3E}">
        <p14:creationId xmlns:p14="http://schemas.microsoft.com/office/powerpoint/2010/main" val="139874158"/>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Quote Slide 1">
    <p:spTree>
      <p:nvGrpSpPr>
        <p:cNvPr id="1" name=""/>
        <p:cNvGrpSpPr/>
        <p:nvPr/>
      </p:nvGrpSpPr>
      <p:grpSpPr>
        <a:xfrm>
          <a:off x="0" y="0"/>
          <a:ext cx="0" cy="0"/>
          <a:chOff x="0" y="0"/>
          <a:chExt cx="0" cy="0"/>
        </a:xfrm>
      </p:grpSpPr>
      <p:sp>
        <p:nvSpPr>
          <p:cNvPr id="11" name="Rectangle 10">
            <a:extLst>
              <a:ext uri="{FF2B5EF4-FFF2-40B4-BE49-F238E27FC236}">
                <a16:creationId xmlns="" xmlns:a16="http://schemas.microsoft.com/office/drawing/2014/main" id="{A283DBA2-EAED-4FA8-9255-C7E49EE7A6A6}"/>
              </a:ext>
            </a:extLst>
          </p:cNvPr>
          <p:cNvSpPr/>
          <p:nvPr userDrawn="1"/>
        </p:nvSpPr>
        <p:spPr bwMode="auto">
          <a:xfrm>
            <a:off x="0" y="-1"/>
            <a:ext cx="9144000" cy="4876799"/>
          </a:xfrm>
          <a:prstGeom prst="rect">
            <a:avLst/>
          </a:prstGeom>
          <a:blipFill>
            <a:blip r:embed="rId2"/>
            <a:stretch>
              <a:fillRect/>
            </a:stretch>
          </a:blip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13" name="Rectangle 12">
            <a:extLst>
              <a:ext uri="{FF2B5EF4-FFF2-40B4-BE49-F238E27FC236}">
                <a16:creationId xmlns="" xmlns:a16="http://schemas.microsoft.com/office/drawing/2014/main" id="{6CFEF506-56A1-4853-BA4F-F95985AC8018}"/>
              </a:ext>
            </a:extLst>
          </p:cNvPr>
          <p:cNvSpPr/>
          <p:nvPr userDrawn="1"/>
        </p:nvSpPr>
        <p:spPr bwMode="auto">
          <a:xfrm>
            <a:off x="0" y="4812491"/>
            <a:ext cx="9144000" cy="331009"/>
          </a:xfrm>
          <a:prstGeom prst="rect">
            <a:avLst/>
          </a:prstGeom>
          <a:gradFill flip="none" rotWithShape="1">
            <a:gsLst>
              <a:gs pos="0">
                <a:srgbClr val="2D9BA8"/>
              </a:gs>
              <a:gs pos="50000">
                <a:srgbClr val="4AA898"/>
              </a:gs>
              <a:gs pos="100000">
                <a:srgbClr val="E6D776"/>
              </a:gs>
            </a:gsLst>
            <a:lin ang="16200000" scaled="1"/>
            <a:tileRect/>
          </a:gra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R="0" lvl="0" indent="0" eaLnBrk="0" fontAlgn="base" hangingPunct="0">
              <a:lnSpc>
                <a:spcPct val="100000"/>
              </a:lnSpc>
              <a:spcBef>
                <a:spcPct val="0"/>
              </a:spcBef>
              <a:spcAft>
                <a:spcPct val="0"/>
              </a:spcAft>
              <a:buClrTx/>
              <a:buSzTx/>
              <a:buFontTx/>
              <a:buNone/>
              <a:tabLst/>
            </a:pPr>
            <a:endParaRPr kumimoji="0" lang="en-US" sz="2400" b="0" i="0" u="none" strike="noStrike" cap="none" normalizeH="0" baseline="0">
              <a:ln>
                <a:noFill/>
              </a:ln>
              <a:effectLst/>
              <a:latin typeface="Times" charset="0"/>
            </a:endParaRPr>
          </a:p>
        </p:txBody>
      </p:sp>
      <p:pic>
        <p:nvPicPr>
          <p:cNvPr id="14" name="Picture 13">
            <a:extLst>
              <a:ext uri="{FF2B5EF4-FFF2-40B4-BE49-F238E27FC236}">
                <a16:creationId xmlns="" xmlns:a16="http://schemas.microsoft.com/office/drawing/2014/main" id="{C41343B6-2EC1-499D-88A9-A50FDF2059FD}"/>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auto">
          <a:xfrm>
            <a:off x="638242" y="4790234"/>
            <a:ext cx="793997" cy="371018"/>
          </a:xfrm>
          <a:prstGeom prst="rect">
            <a:avLst/>
          </a:prstGeom>
          <a:noFill/>
          <a:ln w="9525">
            <a:noFill/>
            <a:miter lim="800000"/>
            <a:headEnd/>
            <a:tailEnd/>
          </a:ln>
        </p:spPr>
      </p:pic>
      <p:sp>
        <p:nvSpPr>
          <p:cNvPr id="3" name="Slide Number Placeholder 2"/>
          <p:cNvSpPr>
            <a:spLocks noGrp="1"/>
          </p:cNvSpPr>
          <p:nvPr>
            <p:ph type="sldNum" sz="quarter" idx="10"/>
          </p:nvPr>
        </p:nvSpPr>
        <p:spPr/>
        <p:txBody>
          <a:bodyPr/>
          <a:lstStyle/>
          <a:p>
            <a:fld id="{C71A894C-205B-4DAA-9540-5D213890B08A}" type="slidenum">
              <a:rPr lang="en-US" smtClean="0"/>
              <a:pPr/>
              <a:t>‹n.º›</a:t>
            </a:fld>
            <a:endParaRPr lang="en-US" dirty="0"/>
          </a:p>
        </p:txBody>
      </p:sp>
      <p:sp>
        <p:nvSpPr>
          <p:cNvPr id="6" name="TextBox 5">
            <a:extLst>
              <a:ext uri="{FF2B5EF4-FFF2-40B4-BE49-F238E27FC236}">
                <a16:creationId xmlns="" xmlns:a16="http://schemas.microsoft.com/office/drawing/2014/main" id="{79F79747-563B-4113-B537-9C9BF2ACCB9A}"/>
              </a:ext>
            </a:extLst>
          </p:cNvPr>
          <p:cNvSpPr txBox="1"/>
          <p:nvPr userDrawn="1"/>
        </p:nvSpPr>
        <p:spPr>
          <a:xfrm>
            <a:off x="4104551" y="4861054"/>
            <a:ext cx="934901" cy="276999"/>
          </a:xfrm>
          <a:prstGeom prst="rect">
            <a:avLst/>
          </a:prstGeom>
          <a:noFill/>
        </p:spPr>
        <p:txBody>
          <a:bodyPr wrap="square" rtlCol="0">
            <a:spAutoFit/>
          </a:bodyPr>
          <a:lstStyle/>
          <a:p>
            <a:pPr algn="ctr"/>
            <a:r>
              <a:rPr lang="en-US" sz="1200" baseline="0" dirty="0">
                <a:solidFill>
                  <a:schemeClr val="bg1"/>
                </a:solidFill>
                <a:latin typeface="Arial" panose="020B0604020202020204" pitchFamily="34" charset="0"/>
                <a:cs typeface="Arial" panose="020B0604020202020204" pitchFamily="34" charset="0"/>
              </a:rPr>
              <a:t>#PMILIM</a:t>
            </a:r>
            <a:endParaRPr lang="en-US" sz="1200" dirty="0">
              <a:solidFill>
                <a:schemeClr val="bg1"/>
              </a:solidFill>
            </a:endParaRPr>
          </a:p>
        </p:txBody>
      </p:sp>
      <p:sp>
        <p:nvSpPr>
          <p:cNvPr id="7" name="TextBox 14">
            <a:extLst>
              <a:ext uri="{FF2B5EF4-FFF2-40B4-BE49-F238E27FC236}">
                <a16:creationId xmlns="" xmlns:a16="http://schemas.microsoft.com/office/drawing/2014/main" id="{594779D6-A56A-408E-9E3F-223832DC5EDB}"/>
              </a:ext>
            </a:extLst>
          </p:cNvPr>
          <p:cNvSpPr txBox="1"/>
          <p:nvPr userDrawn="1"/>
        </p:nvSpPr>
        <p:spPr>
          <a:xfrm>
            <a:off x="7265995" y="4442143"/>
            <a:ext cx="1878005" cy="400110"/>
          </a:xfrm>
          <a:prstGeom prst="rect">
            <a:avLst/>
          </a:prstGeom>
          <a:noFill/>
        </p:spPr>
        <p:txBody>
          <a:bodyPr wrap="square" rtlCol="0">
            <a:spAutoFit/>
          </a:bodyPr>
          <a:lstStyle/>
          <a:p>
            <a:pPr algn="r"/>
            <a:r>
              <a:rPr lang="en-US" sz="2000" dirty="0">
                <a:solidFill>
                  <a:srgbClr val="455560"/>
                </a:solidFill>
                <a:latin typeface="Arial" pitchFamily="34" charset="0"/>
                <a:ea typeface="+mn-ea"/>
                <a:cs typeface="Arial" pitchFamily="34" charset="0"/>
              </a:rPr>
              <a:t>#PMI50</a:t>
            </a:r>
          </a:p>
        </p:txBody>
      </p:sp>
    </p:spTree>
    <p:extLst>
      <p:ext uri="{BB962C8B-B14F-4D97-AF65-F5344CB8AC3E}">
        <p14:creationId xmlns:p14="http://schemas.microsoft.com/office/powerpoint/2010/main" val="2581165224"/>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About PMI">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C71A894C-205B-4DAA-9540-5D213890B08A}" type="slidenum">
              <a:rPr lang="en-US" smtClean="0"/>
              <a:pPr/>
              <a:t>‹n.º›</a:t>
            </a:fld>
            <a:endParaRPr lang="en-US" dirty="0"/>
          </a:p>
        </p:txBody>
      </p:sp>
      <p:sp>
        <p:nvSpPr>
          <p:cNvPr id="4" name="TextBox 3"/>
          <p:cNvSpPr txBox="1"/>
          <p:nvPr userDrawn="1"/>
        </p:nvSpPr>
        <p:spPr>
          <a:xfrm>
            <a:off x="1347470" y="1303020"/>
            <a:ext cx="6729730" cy="3447098"/>
          </a:xfrm>
          <a:prstGeom prst="rect">
            <a:avLst/>
          </a:prstGeom>
          <a:noFill/>
        </p:spPr>
        <p:txBody>
          <a:bodyPr wrap="square" rtlCol="0">
            <a:spAutoFit/>
          </a:bodyPr>
          <a:lstStyle/>
          <a:p>
            <a:pPr>
              <a:lnSpc>
                <a:spcPts val="2000"/>
              </a:lnSpc>
            </a:pPr>
            <a:r>
              <a:rPr lang="en-US" sz="1600" kern="1200" dirty="0">
                <a:solidFill>
                  <a:srgbClr val="455560"/>
                </a:solidFill>
                <a:effectLst/>
                <a:latin typeface="+mn-lt"/>
                <a:ea typeface="+mn-ea"/>
                <a:cs typeface="+mn-cs"/>
              </a:rPr>
              <a:t>Project Management Institute (PMI) is the world's leading association </a:t>
            </a:r>
            <a:br>
              <a:rPr lang="en-US" sz="1600" kern="1200" dirty="0">
                <a:solidFill>
                  <a:srgbClr val="455560"/>
                </a:solidFill>
                <a:effectLst/>
                <a:latin typeface="+mn-lt"/>
                <a:ea typeface="+mn-ea"/>
                <a:cs typeface="+mn-cs"/>
              </a:rPr>
            </a:br>
            <a:r>
              <a:rPr lang="en-US" sz="1600" kern="1200" dirty="0">
                <a:solidFill>
                  <a:srgbClr val="455560"/>
                </a:solidFill>
                <a:effectLst/>
                <a:latin typeface="+mn-lt"/>
                <a:ea typeface="+mn-ea"/>
                <a:cs typeface="+mn-cs"/>
              </a:rPr>
              <a:t>for those who consider project, program or portfolio management their profession. Founded in 1969, PMI delivers value for more than three million professionals working in nearly every country in the world through global advocacy, collaboration, education and research. We advance careers, improve organizational success and further mature the project management profession through globally-recognized standards, certifications, communities, resources, tools, academic research, publications, professional development courses and networking opportunities. As part of the PMI family, ProjectManagement.com creates online global communities that deliver more resources, </a:t>
            </a:r>
            <a:br>
              <a:rPr lang="en-US" sz="1600" kern="1200" dirty="0">
                <a:solidFill>
                  <a:srgbClr val="455560"/>
                </a:solidFill>
                <a:effectLst/>
                <a:latin typeface="+mn-lt"/>
                <a:ea typeface="+mn-ea"/>
                <a:cs typeface="+mn-cs"/>
              </a:rPr>
            </a:br>
            <a:r>
              <a:rPr lang="en-US" sz="1600" kern="1200" dirty="0">
                <a:solidFill>
                  <a:srgbClr val="455560"/>
                </a:solidFill>
                <a:effectLst/>
                <a:latin typeface="+mn-lt"/>
                <a:ea typeface="+mn-ea"/>
                <a:cs typeface="+mn-cs"/>
              </a:rPr>
              <a:t>better tools, larger networks and broader perspectives.</a:t>
            </a:r>
          </a:p>
          <a:p>
            <a:endParaRPr lang="en-US" dirty="0"/>
          </a:p>
        </p:txBody>
      </p:sp>
      <p:sp>
        <p:nvSpPr>
          <p:cNvPr id="6" name="Title 1"/>
          <p:cNvSpPr txBox="1">
            <a:spLocks/>
          </p:cNvSpPr>
          <p:nvPr userDrawn="1"/>
        </p:nvSpPr>
        <p:spPr bwMode="auto">
          <a:xfrm>
            <a:off x="685800" y="285750"/>
            <a:ext cx="7772400" cy="8001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l" rtl="0" eaLnBrk="1" fontAlgn="base" hangingPunct="1">
              <a:spcBef>
                <a:spcPct val="0"/>
              </a:spcBef>
              <a:spcAft>
                <a:spcPct val="0"/>
              </a:spcAft>
              <a:defRPr sz="2800" b="0">
                <a:solidFill>
                  <a:srgbClr val="0065BD"/>
                </a:solidFill>
                <a:latin typeface="Arial" pitchFamily="34" charset="0"/>
                <a:ea typeface="+mj-ea"/>
                <a:cs typeface="Arial" pitchFamily="34" charset="0"/>
              </a:defRPr>
            </a:lvl1pPr>
            <a:lvl2pPr algn="l" rtl="0" eaLnBrk="1" fontAlgn="base" hangingPunct="1">
              <a:spcBef>
                <a:spcPct val="0"/>
              </a:spcBef>
              <a:spcAft>
                <a:spcPct val="0"/>
              </a:spcAft>
              <a:defRPr sz="2800" b="1">
                <a:solidFill>
                  <a:srgbClr val="007AC2"/>
                </a:solidFill>
                <a:latin typeface="Arial" charset="0"/>
              </a:defRPr>
            </a:lvl2pPr>
            <a:lvl3pPr algn="l" rtl="0" eaLnBrk="1" fontAlgn="base" hangingPunct="1">
              <a:spcBef>
                <a:spcPct val="0"/>
              </a:spcBef>
              <a:spcAft>
                <a:spcPct val="0"/>
              </a:spcAft>
              <a:defRPr sz="2800" b="1">
                <a:solidFill>
                  <a:srgbClr val="007AC2"/>
                </a:solidFill>
                <a:latin typeface="Arial" charset="0"/>
              </a:defRPr>
            </a:lvl3pPr>
            <a:lvl4pPr algn="l" rtl="0" eaLnBrk="1" fontAlgn="base" hangingPunct="1">
              <a:spcBef>
                <a:spcPct val="0"/>
              </a:spcBef>
              <a:spcAft>
                <a:spcPct val="0"/>
              </a:spcAft>
              <a:defRPr sz="2800" b="1">
                <a:solidFill>
                  <a:srgbClr val="007AC2"/>
                </a:solidFill>
                <a:latin typeface="Arial" charset="0"/>
              </a:defRPr>
            </a:lvl4pPr>
            <a:lvl5pPr algn="l" rtl="0" eaLnBrk="1" fontAlgn="base" hangingPunct="1">
              <a:spcBef>
                <a:spcPct val="0"/>
              </a:spcBef>
              <a:spcAft>
                <a:spcPct val="0"/>
              </a:spcAft>
              <a:defRPr sz="2800" b="1">
                <a:solidFill>
                  <a:srgbClr val="007AC2"/>
                </a:solidFill>
                <a:latin typeface="Arial" charset="0"/>
              </a:defRPr>
            </a:lvl5pPr>
            <a:lvl6pPr marL="457200" algn="l" rtl="0" eaLnBrk="1" fontAlgn="base" hangingPunct="1">
              <a:spcBef>
                <a:spcPct val="0"/>
              </a:spcBef>
              <a:spcAft>
                <a:spcPct val="0"/>
              </a:spcAft>
              <a:defRPr sz="2800" b="1">
                <a:solidFill>
                  <a:srgbClr val="007AC2"/>
                </a:solidFill>
                <a:latin typeface="Arial" charset="0"/>
              </a:defRPr>
            </a:lvl6pPr>
            <a:lvl7pPr marL="914400" algn="l" rtl="0" eaLnBrk="1" fontAlgn="base" hangingPunct="1">
              <a:spcBef>
                <a:spcPct val="0"/>
              </a:spcBef>
              <a:spcAft>
                <a:spcPct val="0"/>
              </a:spcAft>
              <a:defRPr sz="2800" b="1">
                <a:solidFill>
                  <a:srgbClr val="007AC2"/>
                </a:solidFill>
                <a:latin typeface="Arial" charset="0"/>
              </a:defRPr>
            </a:lvl7pPr>
            <a:lvl8pPr marL="1371600" algn="l" rtl="0" eaLnBrk="1" fontAlgn="base" hangingPunct="1">
              <a:spcBef>
                <a:spcPct val="0"/>
              </a:spcBef>
              <a:spcAft>
                <a:spcPct val="0"/>
              </a:spcAft>
              <a:defRPr sz="2800" b="1">
                <a:solidFill>
                  <a:srgbClr val="007AC2"/>
                </a:solidFill>
                <a:latin typeface="Arial" charset="0"/>
              </a:defRPr>
            </a:lvl8pPr>
            <a:lvl9pPr marL="1828800" algn="l" rtl="0" eaLnBrk="1" fontAlgn="base" hangingPunct="1">
              <a:spcBef>
                <a:spcPct val="0"/>
              </a:spcBef>
              <a:spcAft>
                <a:spcPct val="0"/>
              </a:spcAft>
              <a:defRPr sz="2800" b="1">
                <a:solidFill>
                  <a:srgbClr val="007AC2"/>
                </a:solidFill>
                <a:latin typeface="Arial" charset="0"/>
              </a:defRPr>
            </a:lvl9pPr>
          </a:lstStyle>
          <a:p>
            <a:r>
              <a:rPr lang="en-US" kern="0" dirty="0"/>
              <a:t>About Project Management Institute (PMI)</a:t>
            </a:r>
          </a:p>
        </p:txBody>
      </p:sp>
      <p:sp>
        <p:nvSpPr>
          <p:cNvPr id="5" name="TextBox 14">
            <a:extLst>
              <a:ext uri="{FF2B5EF4-FFF2-40B4-BE49-F238E27FC236}">
                <a16:creationId xmlns="" xmlns:a16="http://schemas.microsoft.com/office/drawing/2014/main" id="{5BC56111-AD55-4AEF-8B3B-4A4BF71A5511}"/>
              </a:ext>
            </a:extLst>
          </p:cNvPr>
          <p:cNvSpPr txBox="1"/>
          <p:nvPr userDrawn="1"/>
        </p:nvSpPr>
        <p:spPr>
          <a:xfrm>
            <a:off x="7265995" y="4442143"/>
            <a:ext cx="1878005" cy="400110"/>
          </a:xfrm>
          <a:prstGeom prst="rect">
            <a:avLst/>
          </a:prstGeom>
          <a:noFill/>
        </p:spPr>
        <p:txBody>
          <a:bodyPr wrap="square" rtlCol="0">
            <a:spAutoFit/>
          </a:bodyPr>
          <a:lstStyle/>
          <a:p>
            <a:pPr algn="r"/>
            <a:r>
              <a:rPr lang="en-US" sz="2000" dirty="0">
                <a:solidFill>
                  <a:srgbClr val="455560"/>
                </a:solidFill>
                <a:latin typeface="Arial" pitchFamily="34" charset="0"/>
                <a:ea typeface="+mn-ea"/>
                <a:cs typeface="Arial" pitchFamily="34" charset="0"/>
              </a:rPr>
              <a:t>#PMI50</a:t>
            </a:r>
          </a:p>
        </p:txBody>
      </p:sp>
    </p:spTree>
    <p:extLst>
      <p:ext uri="{BB962C8B-B14F-4D97-AF65-F5344CB8AC3E}">
        <p14:creationId xmlns:p14="http://schemas.microsoft.com/office/powerpoint/2010/main" val="2764703094"/>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6_Title Slide">
  <p:cSld name="6_Title Slide">
    <p:bg>
      <p:bgRef idx="1001">
        <a:schemeClr val="bg1"/>
      </p:bgRef>
    </p:bg>
    <p:spTree>
      <p:nvGrpSpPr>
        <p:cNvPr id="1" name="Shape 109"/>
        <p:cNvGrpSpPr/>
        <p:nvPr/>
      </p:nvGrpSpPr>
      <p:grpSpPr>
        <a:xfrm>
          <a:off x="0" y="0"/>
          <a:ext cx="0" cy="0"/>
          <a:chOff x="0" y="0"/>
          <a:chExt cx="0" cy="0"/>
        </a:xfrm>
      </p:grpSpPr>
      <p:sp>
        <p:nvSpPr>
          <p:cNvPr id="110" name="Google Shape;110;p21"/>
          <p:cNvSpPr txBox="1">
            <a:spLocks noGrp="1"/>
          </p:cNvSpPr>
          <p:nvPr>
            <p:ph type="title"/>
          </p:nvPr>
        </p:nvSpPr>
        <p:spPr>
          <a:xfrm>
            <a:off x="175776" y="69450"/>
            <a:ext cx="7886700" cy="479412"/>
          </a:xfrm>
          <a:prstGeom prst="rect">
            <a:avLst/>
          </a:prstGeom>
          <a:noFill/>
          <a:ln>
            <a:noFill/>
          </a:ln>
        </p:spPr>
        <p:txBody>
          <a:bodyPr spcFirstLastPara="1" wrap="square" lIns="91425" tIns="45700" rIns="91425" bIns="45700" anchor="t" anchorCtr="0"/>
          <a:lstStyle>
            <a:lvl1pPr marR="0" lvl="0" algn="l" rtl="0">
              <a:lnSpc>
                <a:spcPct val="90000"/>
              </a:lnSpc>
              <a:spcBef>
                <a:spcPts val="0"/>
              </a:spcBef>
              <a:spcAft>
                <a:spcPts val="0"/>
              </a:spcAft>
              <a:buClr>
                <a:schemeClr val="lt1"/>
              </a:buClr>
              <a:buSzPts val="3600"/>
              <a:buFont typeface="Calibri"/>
              <a:buNone/>
              <a:defRPr sz="2700" b="1" i="0" u="none" strike="noStrike" cap="none">
                <a:solidFill>
                  <a:schemeClr val="lt1"/>
                </a:solidFill>
                <a:latin typeface="Calibri"/>
                <a:ea typeface="Calibri"/>
                <a:cs typeface="Calibri"/>
                <a:sym typeface="Calibri"/>
              </a:defRPr>
            </a:lvl1pPr>
            <a:lvl2pPr lvl="1">
              <a:spcBef>
                <a:spcPts val="0"/>
              </a:spcBef>
              <a:spcAft>
                <a:spcPts val="0"/>
              </a:spcAft>
              <a:buSzPts val="1400"/>
              <a:buNone/>
              <a:defRPr sz="1350"/>
            </a:lvl2pPr>
            <a:lvl3pPr lvl="2">
              <a:spcBef>
                <a:spcPts val="0"/>
              </a:spcBef>
              <a:spcAft>
                <a:spcPts val="0"/>
              </a:spcAft>
              <a:buSzPts val="1400"/>
              <a:buNone/>
              <a:defRPr sz="1350"/>
            </a:lvl3pPr>
            <a:lvl4pPr lvl="3">
              <a:spcBef>
                <a:spcPts val="0"/>
              </a:spcBef>
              <a:spcAft>
                <a:spcPts val="0"/>
              </a:spcAft>
              <a:buSzPts val="1400"/>
              <a:buNone/>
              <a:defRPr sz="1350"/>
            </a:lvl4pPr>
            <a:lvl5pPr lvl="4">
              <a:spcBef>
                <a:spcPts val="0"/>
              </a:spcBef>
              <a:spcAft>
                <a:spcPts val="0"/>
              </a:spcAft>
              <a:buSzPts val="1400"/>
              <a:buNone/>
              <a:defRPr sz="1350"/>
            </a:lvl5pPr>
            <a:lvl6pPr lvl="5">
              <a:spcBef>
                <a:spcPts val="0"/>
              </a:spcBef>
              <a:spcAft>
                <a:spcPts val="0"/>
              </a:spcAft>
              <a:buSzPts val="1400"/>
              <a:buNone/>
              <a:defRPr sz="1350"/>
            </a:lvl6pPr>
            <a:lvl7pPr lvl="6">
              <a:spcBef>
                <a:spcPts val="0"/>
              </a:spcBef>
              <a:spcAft>
                <a:spcPts val="0"/>
              </a:spcAft>
              <a:buSzPts val="1400"/>
              <a:buNone/>
              <a:defRPr sz="1350"/>
            </a:lvl7pPr>
            <a:lvl8pPr lvl="7">
              <a:spcBef>
                <a:spcPts val="0"/>
              </a:spcBef>
              <a:spcAft>
                <a:spcPts val="0"/>
              </a:spcAft>
              <a:buSzPts val="1400"/>
              <a:buNone/>
              <a:defRPr sz="1350"/>
            </a:lvl8pPr>
            <a:lvl9pPr lvl="8">
              <a:spcBef>
                <a:spcPts val="0"/>
              </a:spcBef>
              <a:spcAft>
                <a:spcPts val="0"/>
              </a:spcAft>
              <a:buSzPts val="1400"/>
              <a:buNone/>
              <a:defRPr sz="1350"/>
            </a:lvl9pPr>
          </a:lstStyle>
          <a:p>
            <a:endParaRPr/>
          </a:p>
        </p:txBody>
      </p:sp>
      <p:grpSp>
        <p:nvGrpSpPr>
          <p:cNvPr id="8" name="Grupo 7"/>
          <p:cNvGrpSpPr/>
          <p:nvPr userDrawn="1"/>
        </p:nvGrpSpPr>
        <p:grpSpPr>
          <a:xfrm>
            <a:off x="0" y="0"/>
            <a:ext cx="9144000" cy="4808483"/>
            <a:chOff x="0" y="-1"/>
            <a:chExt cx="9144000" cy="4808483"/>
          </a:xfrm>
        </p:grpSpPr>
        <p:sp>
          <p:nvSpPr>
            <p:cNvPr id="6" name="Retângulo 5"/>
            <p:cNvSpPr/>
            <p:nvPr userDrawn="1"/>
          </p:nvSpPr>
          <p:spPr bwMode="auto">
            <a:xfrm>
              <a:off x="0" y="-1"/>
              <a:ext cx="9144000" cy="4808483"/>
            </a:xfrm>
            <a:prstGeom prst="rect">
              <a:avLst/>
            </a:prstGeom>
            <a:solidFill>
              <a:srgbClr val="00B050">
                <a:alpha val="81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pt-BR" sz="2400" b="0" i="0" u="none" strike="noStrike" cap="none" normalizeH="0" baseline="0" smtClean="0">
                <a:ln>
                  <a:noFill/>
                </a:ln>
                <a:solidFill>
                  <a:schemeClr val="tx1"/>
                </a:solidFill>
                <a:effectLst/>
                <a:latin typeface="Times" charset="0"/>
              </a:endParaRPr>
            </a:p>
          </p:txBody>
        </p:sp>
        <p:pic>
          <p:nvPicPr>
            <p:cNvPr id="7" name="Google Shape;176;p37"/>
            <p:cNvPicPr preferRelativeResize="0"/>
            <p:nvPr userDrawn="1"/>
          </p:nvPicPr>
          <p:blipFill rotWithShape="1">
            <a:blip r:embed="rId2">
              <a:alphaModFix/>
            </a:blip>
            <a:srcRect/>
            <a:stretch/>
          </p:blipFill>
          <p:spPr>
            <a:xfrm>
              <a:off x="8570667" y="4284133"/>
              <a:ext cx="407069" cy="407069"/>
            </a:xfrm>
            <a:prstGeom prst="rect">
              <a:avLst/>
            </a:prstGeom>
            <a:noFill/>
            <a:ln>
              <a:noFill/>
            </a:ln>
          </p:spPr>
        </p:pic>
      </p:grpSp>
    </p:spTree>
    <p:extLst>
      <p:ext uri="{BB962C8B-B14F-4D97-AF65-F5344CB8AC3E}">
        <p14:creationId xmlns:p14="http://schemas.microsoft.com/office/powerpoint/2010/main" val="125762894"/>
      </p:ext>
    </p:extLst>
  </p:cSld>
  <p:clrMapOvr>
    <a:overrideClrMapping bg1="lt1" tx1="dk1" bg2="lt2" tx2="dk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9_Title Slide">
  <p:cSld name="9_Title Slide">
    <p:bg>
      <p:bgRef idx="1001">
        <a:schemeClr val="bg1"/>
      </p:bgRef>
    </p:bg>
    <p:spTree>
      <p:nvGrpSpPr>
        <p:cNvPr id="1" name="Shape 107"/>
        <p:cNvGrpSpPr/>
        <p:nvPr/>
      </p:nvGrpSpPr>
      <p:grpSpPr>
        <a:xfrm>
          <a:off x="0" y="0"/>
          <a:ext cx="0" cy="0"/>
          <a:chOff x="0" y="0"/>
          <a:chExt cx="0" cy="0"/>
        </a:xfrm>
      </p:grpSpPr>
      <p:grpSp>
        <p:nvGrpSpPr>
          <p:cNvPr id="4" name="Grupo 3"/>
          <p:cNvGrpSpPr/>
          <p:nvPr userDrawn="1"/>
        </p:nvGrpSpPr>
        <p:grpSpPr>
          <a:xfrm>
            <a:off x="0" y="0"/>
            <a:ext cx="9144000" cy="4808483"/>
            <a:chOff x="0" y="-1"/>
            <a:chExt cx="9144000" cy="4808483"/>
          </a:xfrm>
        </p:grpSpPr>
        <p:sp>
          <p:nvSpPr>
            <p:cNvPr id="5" name="Retângulo 4"/>
            <p:cNvSpPr/>
            <p:nvPr userDrawn="1"/>
          </p:nvSpPr>
          <p:spPr bwMode="auto">
            <a:xfrm>
              <a:off x="0" y="-1"/>
              <a:ext cx="9144000" cy="4808483"/>
            </a:xfrm>
            <a:prstGeom prst="rect">
              <a:avLst/>
            </a:prstGeom>
            <a:solidFill>
              <a:srgbClr val="7030A0">
                <a:alpha val="81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pt-BR" sz="2400" b="0" i="0" u="none" strike="noStrike" cap="none" normalizeH="0" baseline="0" smtClean="0">
                <a:ln>
                  <a:noFill/>
                </a:ln>
                <a:solidFill>
                  <a:schemeClr val="tx1"/>
                </a:solidFill>
                <a:effectLst/>
                <a:latin typeface="Times" charset="0"/>
              </a:endParaRPr>
            </a:p>
          </p:txBody>
        </p:sp>
        <p:pic>
          <p:nvPicPr>
            <p:cNvPr id="6" name="Google Shape;176;p37"/>
            <p:cNvPicPr preferRelativeResize="0"/>
            <p:nvPr userDrawn="1"/>
          </p:nvPicPr>
          <p:blipFill rotWithShape="1">
            <a:blip r:embed="rId2">
              <a:alphaModFix/>
            </a:blip>
            <a:srcRect/>
            <a:stretch/>
          </p:blipFill>
          <p:spPr>
            <a:xfrm>
              <a:off x="8570667" y="4284133"/>
              <a:ext cx="407069" cy="407069"/>
            </a:xfrm>
            <a:prstGeom prst="rect">
              <a:avLst/>
            </a:prstGeom>
            <a:noFill/>
            <a:ln>
              <a:noFill/>
            </a:ln>
          </p:spPr>
        </p:pic>
      </p:grpSp>
      <p:sp>
        <p:nvSpPr>
          <p:cNvPr id="108" name="Google Shape;108;p20"/>
          <p:cNvSpPr txBox="1">
            <a:spLocks noGrp="1"/>
          </p:cNvSpPr>
          <p:nvPr>
            <p:ph type="title"/>
          </p:nvPr>
        </p:nvSpPr>
        <p:spPr>
          <a:xfrm>
            <a:off x="175776" y="69450"/>
            <a:ext cx="7886700" cy="479412"/>
          </a:xfrm>
          <a:prstGeom prst="rect">
            <a:avLst/>
          </a:prstGeom>
          <a:noFill/>
          <a:ln>
            <a:noFill/>
          </a:ln>
        </p:spPr>
        <p:txBody>
          <a:bodyPr spcFirstLastPara="1" wrap="square" lIns="91425" tIns="45700" rIns="91425" bIns="45700" anchor="t" anchorCtr="0"/>
          <a:lstStyle>
            <a:lvl1pPr marR="0" lvl="0" algn="l" rtl="0">
              <a:lnSpc>
                <a:spcPct val="90000"/>
              </a:lnSpc>
              <a:spcBef>
                <a:spcPts val="0"/>
              </a:spcBef>
              <a:spcAft>
                <a:spcPts val="0"/>
              </a:spcAft>
              <a:buClr>
                <a:schemeClr val="lt1"/>
              </a:buClr>
              <a:buSzPts val="3600"/>
              <a:buFont typeface="Calibri"/>
              <a:buNone/>
              <a:defRPr sz="2700" b="1" i="0" u="none" strike="noStrike" cap="none">
                <a:solidFill>
                  <a:schemeClr val="lt1"/>
                </a:solidFill>
                <a:latin typeface="Calibri"/>
                <a:ea typeface="Calibri"/>
                <a:cs typeface="Calibri"/>
                <a:sym typeface="Calibri"/>
              </a:defRPr>
            </a:lvl1pPr>
            <a:lvl2pPr lvl="1">
              <a:spcBef>
                <a:spcPts val="0"/>
              </a:spcBef>
              <a:spcAft>
                <a:spcPts val="0"/>
              </a:spcAft>
              <a:buSzPts val="1400"/>
              <a:buNone/>
              <a:defRPr sz="1350"/>
            </a:lvl2pPr>
            <a:lvl3pPr lvl="2">
              <a:spcBef>
                <a:spcPts val="0"/>
              </a:spcBef>
              <a:spcAft>
                <a:spcPts val="0"/>
              </a:spcAft>
              <a:buSzPts val="1400"/>
              <a:buNone/>
              <a:defRPr sz="1350"/>
            </a:lvl3pPr>
            <a:lvl4pPr lvl="3">
              <a:spcBef>
                <a:spcPts val="0"/>
              </a:spcBef>
              <a:spcAft>
                <a:spcPts val="0"/>
              </a:spcAft>
              <a:buSzPts val="1400"/>
              <a:buNone/>
              <a:defRPr sz="1350"/>
            </a:lvl4pPr>
            <a:lvl5pPr lvl="4">
              <a:spcBef>
                <a:spcPts val="0"/>
              </a:spcBef>
              <a:spcAft>
                <a:spcPts val="0"/>
              </a:spcAft>
              <a:buSzPts val="1400"/>
              <a:buNone/>
              <a:defRPr sz="1350"/>
            </a:lvl5pPr>
            <a:lvl6pPr lvl="5">
              <a:spcBef>
                <a:spcPts val="0"/>
              </a:spcBef>
              <a:spcAft>
                <a:spcPts val="0"/>
              </a:spcAft>
              <a:buSzPts val="1400"/>
              <a:buNone/>
              <a:defRPr sz="1350"/>
            </a:lvl6pPr>
            <a:lvl7pPr lvl="6">
              <a:spcBef>
                <a:spcPts val="0"/>
              </a:spcBef>
              <a:spcAft>
                <a:spcPts val="0"/>
              </a:spcAft>
              <a:buSzPts val="1400"/>
              <a:buNone/>
              <a:defRPr sz="1350"/>
            </a:lvl7pPr>
            <a:lvl8pPr lvl="7">
              <a:spcBef>
                <a:spcPts val="0"/>
              </a:spcBef>
              <a:spcAft>
                <a:spcPts val="0"/>
              </a:spcAft>
              <a:buSzPts val="1400"/>
              <a:buNone/>
              <a:defRPr sz="1350"/>
            </a:lvl8pPr>
            <a:lvl9pPr lvl="8">
              <a:spcBef>
                <a:spcPts val="0"/>
              </a:spcBef>
              <a:spcAft>
                <a:spcPts val="0"/>
              </a:spcAft>
              <a:buSzPts val="1400"/>
              <a:buNone/>
              <a:defRPr sz="1350"/>
            </a:lvl9pPr>
          </a:lstStyle>
          <a:p>
            <a:endParaRPr/>
          </a:p>
        </p:txBody>
      </p:sp>
    </p:spTree>
    <p:extLst>
      <p:ext uri="{BB962C8B-B14F-4D97-AF65-F5344CB8AC3E}">
        <p14:creationId xmlns:p14="http://schemas.microsoft.com/office/powerpoint/2010/main" val="1984650203"/>
      </p:ext>
    </p:extLst>
  </p:cSld>
  <p:clrMapOvr>
    <a:overrideClrMapping bg1="lt1" tx1="dk1" bg2="lt2" tx2="dk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4_Title Slide">
    <p:bg>
      <p:bgPr>
        <a:solidFill>
          <a:srgbClr val="7030A0"/>
        </a:solidFill>
        <a:effectLst/>
      </p:bgPr>
    </p:bg>
    <p:spTree>
      <p:nvGrpSpPr>
        <p:cNvPr id="1" name=""/>
        <p:cNvGrpSpPr/>
        <p:nvPr/>
      </p:nvGrpSpPr>
      <p:grpSpPr>
        <a:xfrm>
          <a:off x="0" y="0"/>
          <a:ext cx="0" cy="0"/>
          <a:chOff x="0" y="0"/>
          <a:chExt cx="0" cy="0"/>
        </a:xfrm>
      </p:grpSpPr>
      <p:grpSp>
        <p:nvGrpSpPr>
          <p:cNvPr id="7" name="Grupo 6"/>
          <p:cNvGrpSpPr/>
          <p:nvPr userDrawn="1"/>
        </p:nvGrpSpPr>
        <p:grpSpPr>
          <a:xfrm>
            <a:off x="0" y="0"/>
            <a:ext cx="9144000" cy="4808483"/>
            <a:chOff x="0" y="-1"/>
            <a:chExt cx="9144000" cy="4808483"/>
          </a:xfrm>
        </p:grpSpPr>
        <p:sp>
          <p:nvSpPr>
            <p:cNvPr id="8" name="Retângulo 7"/>
            <p:cNvSpPr/>
            <p:nvPr userDrawn="1"/>
          </p:nvSpPr>
          <p:spPr bwMode="auto">
            <a:xfrm>
              <a:off x="0" y="-1"/>
              <a:ext cx="9144000" cy="4808483"/>
            </a:xfrm>
            <a:prstGeom prst="rect">
              <a:avLst/>
            </a:prstGeom>
            <a:solidFill>
              <a:srgbClr val="7030A0">
                <a:alpha val="81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pt-BR" sz="2400" b="0" i="0" u="none" strike="noStrike" cap="none" normalizeH="0" baseline="0" smtClean="0">
                <a:ln>
                  <a:noFill/>
                </a:ln>
                <a:solidFill>
                  <a:schemeClr val="tx1"/>
                </a:solidFill>
                <a:effectLst/>
                <a:latin typeface="Times" charset="0"/>
              </a:endParaRPr>
            </a:p>
          </p:txBody>
        </p:sp>
        <p:pic>
          <p:nvPicPr>
            <p:cNvPr id="9" name="Google Shape;176;p37"/>
            <p:cNvPicPr preferRelativeResize="0"/>
            <p:nvPr userDrawn="1"/>
          </p:nvPicPr>
          <p:blipFill rotWithShape="1">
            <a:blip r:embed="rId2">
              <a:alphaModFix/>
            </a:blip>
            <a:srcRect/>
            <a:stretch/>
          </p:blipFill>
          <p:spPr>
            <a:xfrm>
              <a:off x="8570667" y="4284133"/>
              <a:ext cx="407069" cy="407069"/>
            </a:xfrm>
            <a:prstGeom prst="rect">
              <a:avLst/>
            </a:prstGeom>
            <a:noFill/>
            <a:ln>
              <a:noFill/>
            </a:ln>
          </p:spPr>
        </p:pic>
      </p:grpSp>
      <p:sp>
        <p:nvSpPr>
          <p:cNvPr id="6" name="Title 6"/>
          <p:cNvSpPr>
            <a:spLocks noGrp="1"/>
          </p:cNvSpPr>
          <p:nvPr>
            <p:ph type="title"/>
          </p:nvPr>
        </p:nvSpPr>
        <p:spPr>
          <a:xfrm>
            <a:off x="175776" y="69450"/>
            <a:ext cx="7886700" cy="479412"/>
          </a:xfrm>
          <a:prstGeom prst="rect">
            <a:avLst/>
          </a:prstGeom>
        </p:spPr>
        <p:txBody>
          <a:bodyPr anchor="t"/>
          <a:lstStyle>
            <a:lvl1pPr algn="l">
              <a:defRPr b="1">
                <a:solidFill>
                  <a:schemeClr val="bg1"/>
                </a:solidFill>
                <a:latin typeface="Calibri" charset="0"/>
                <a:ea typeface="Calibri" charset="0"/>
                <a:cs typeface="Calibri" charset="0"/>
              </a:defRPr>
            </a:lvl1pPr>
          </a:lstStyle>
          <a:p>
            <a:r>
              <a:rPr lang="pt-BR" dirty="0"/>
              <a:t>Click </a:t>
            </a:r>
            <a:r>
              <a:rPr lang="pt-BR" dirty="0" err="1"/>
              <a:t>to</a:t>
            </a:r>
            <a:r>
              <a:rPr lang="pt-BR" dirty="0"/>
              <a:t> </a:t>
            </a:r>
            <a:r>
              <a:rPr lang="pt-BR" dirty="0" err="1"/>
              <a:t>edit</a:t>
            </a:r>
            <a:r>
              <a:rPr lang="pt-BR" dirty="0"/>
              <a:t> Master </a:t>
            </a:r>
            <a:r>
              <a:rPr lang="pt-BR" dirty="0" err="1"/>
              <a:t>title</a:t>
            </a:r>
            <a:r>
              <a:rPr lang="pt-BR" dirty="0"/>
              <a:t> </a:t>
            </a:r>
            <a:r>
              <a:rPr lang="pt-BR" dirty="0" err="1"/>
              <a:t>style</a:t>
            </a:r>
            <a:endParaRPr lang="en-US" dirty="0"/>
          </a:p>
        </p:txBody>
      </p:sp>
    </p:spTree>
    <p:extLst>
      <p:ext uri="{BB962C8B-B14F-4D97-AF65-F5344CB8AC3E}">
        <p14:creationId xmlns:p14="http://schemas.microsoft.com/office/powerpoint/2010/main" val="182079020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11_Title Slide">
  <p:cSld name="11_Title Slide">
    <p:bg>
      <p:bgPr>
        <a:solidFill>
          <a:srgbClr val="F27E00"/>
        </a:solidFill>
        <a:effectLst/>
      </p:bgPr>
    </p:bg>
    <p:spTree>
      <p:nvGrpSpPr>
        <p:cNvPr id="1" name="Shape 140"/>
        <p:cNvGrpSpPr/>
        <p:nvPr/>
      </p:nvGrpSpPr>
      <p:grpSpPr>
        <a:xfrm>
          <a:off x="0" y="0"/>
          <a:ext cx="0" cy="0"/>
          <a:chOff x="0" y="0"/>
          <a:chExt cx="0" cy="0"/>
        </a:xfrm>
      </p:grpSpPr>
      <p:grpSp>
        <p:nvGrpSpPr>
          <p:cNvPr id="5" name="Grupo 4"/>
          <p:cNvGrpSpPr/>
          <p:nvPr userDrawn="1"/>
        </p:nvGrpSpPr>
        <p:grpSpPr>
          <a:xfrm>
            <a:off x="0" y="0"/>
            <a:ext cx="9144000" cy="4808483"/>
            <a:chOff x="0" y="-1"/>
            <a:chExt cx="9144000" cy="4808483"/>
          </a:xfrm>
        </p:grpSpPr>
        <p:sp>
          <p:nvSpPr>
            <p:cNvPr id="6" name="Retângulo 5"/>
            <p:cNvSpPr/>
            <p:nvPr userDrawn="1"/>
          </p:nvSpPr>
          <p:spPr bwMode="auto">
            <a:xfrm>
              <a:off x="0" y="-1"/>
              <a:ext cx="9144000" cy="4808483"/>
            </a:xfrm>
            <a:prstGeom prst="rect">
              <a:avLst/>
            </a:prstGeom>
            <a:solidFill>
              <a:srgbClr val="FF9300">
                <a:alpha val="79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pt-BR" sz="2400" b="0" i="0" u="none" strike="noStrike" cap="none" normalizeH="0" baseline="0" smtClean="0">
                <a:ln>
                  <a:noFill/>
                </a:ln>
                <a:solidFill>
                  <a:schemeClr val="tx1"/>
                </a:solidFill>
                <a:effectLst/>
                <a:latin typeface="Times" charset="0"/>
              </a:endParaRPr>
            </a:p>
          </p:txBody>
        </p:sp>
        <p:pic>
          <p:nvPicPr>
            <p:cNvPr id="7" name="Google Shape;176;p37"/>
            <p:cNvPicPr preferRelativeResize="0"/>
            <p:nvPr userDrawn="1"/>
          </p:nvPicPr>
          <p:blipFill rotWithShape="1">
            <a:blip r:embed="rId2">
              <a:alphaModFix/>
            </a:blip>
            <a:srcRect/>
            <a:stretch/>
          </p:blipFill>
          <p:spPr>
            <a:xfrm>
              <a:off x="8570667" y="4284133"/>
              <a:ext cx="407069" cy="407069"/>
            </a:xfrm>
            <a:prstGeom prst="rect">
              <a:avLst/>
            </a:prstGeom>
            <a:noFill/>
            <a:ln>
              <a:noFill/>
            </a:ln>
          </p:spPr>
        </p:pic>
      </p:grpSp>
      <p:sp>
        <p:nvSpPr>
          <p:cNvPr id="141" name="Google Shape;141;p30"/>
          <p:cNvSpPr txBox="1">
            <a:spLocks noGrp="1"/>
          </p:cNvSpPr>
          <p:nvPr>
            <p:ph type="title"/>
          </p:nvPr>
        </p:nvSpPr>
        <p:spPr>
          <a:xfrm>
            <a:off x="175776" y="69450"/>
            <a:ext cx="7886700" cy="479475"/>
          </a:xfrm>
          <a:prstGeom prst="rect">
            <a:avLst/>
          </a:prstGeom>
          <a:noFill/>
          <a:ln>
            <a:noFill/>
          </a:ln>
        </p:spPr>
        <p:txBody>
          <a:bodyPr spcFirstLastPara="1" wrap="square" lIns="91425" tIns="45700" rIns="91425" bIns="45700" anchor="t" anchorCtr="0"/>
          <a:lstStyle>
            <a:lvl1pPr marR="0" lvl="0" algn="l" rtl="0">
              <a:lnSpc>
                <a:spcPct val="90000"/>
              </a:lnSpc>
              <a:spcBef>
                <a:spcPts val="0"/>
              </a:spcBef>
              <a:spcAft>
                <a:spcPts val="0"/>
              </a:spcAft>
              <a:buClr>
                <a:schemeClr val="lt1"/>
              </a:buClr>
              <a:buSzPts val="3600"/>
              <a:buFont typeface="Calibri"/>
              <a:buNone/>
              <a:defRPr sz="2700" b="1" i="0" u="none" strike="noStrike" cap="none">
                <a:solidFill>
                  <a:schemeClr val="lt1"/>
                </a:solidFill>
                <a:latin typeface="Calibri"/>
                <a:ea typeface="Calibri"/>
                <a:cs typeface="Calibri"/>
                <a:sym typeface="Calibri"/>
              </a:defRPr>
            </a:lvl1pPr>
            <a:lvl2pPr lvl="1" rtl="0">
              <a:spcBef>
                <a:spcPts val="0"/>
              </a:spcBef>
              <a:spcAft>
                <a:spcPts val="0"/>
              </a:spcAft>
              <a:buSzPts val="1400"/>
              <a:buNone/>
              <a:defRPr sz="1350"/>
            </a:lvl2pPr>
            <a:lvl3pPr lvl="2" rtl="0">
              <a:spcBef>
                <a:spcPts val="0"/>
              </a:spcBef>
              <a:spcAft>
                <a:spcPts val="0"/>
              </a:spcAft>
              <a:buSzPts val="1400"/>
              <a:buNone/>
              <a:defRPr sz="1350"/>
            </a:lvl3pPr>
            <a:lvl4pPr lvl="3" rtl="0">
              <a:spcBef>
                <a:spcPts val="0"/>
              </a:spcBef>
              <a:spcAft>
                <a:spcPts val="0"/>
              </a:spcAft>
              <a:buSzPts val="1400"/>
              <a:buNone/>
              <a:defRPr sz="1350"/>
            </a:lvl4pPr>
            <a:lvl5pPr lvl="4" rtl="0">
              <a:spcBef>
                <a:spcPts val="0"/>
              </a:spcBef>
              <a:spcAft>
                <a:spcPts val="0"/>
              </a:spcAft>
              <a:buSzPts val="1400"/>
              <a:buNone/>
              <a:defRPr sz="1350"/>
            </a:lvl5pPr>
            <a:lvl6pPr lvl="5" rtl="0">
              <a:spcBef>
                <a:spcPts val="0"/>
              </a:spcBef>
              <a:spcAft>
                <a:spcPts val="0"/>
              </a:spcAft>
              <a:buSzPts val="1400"/>
              <a:buNone/>
              <a:defRPr sz="1350"/>
            </a:lvl6pPr>
            <a:lvl7pPr lvl="6" rtl="0">
              <a:spcBef>
                <a:spcPts val="0"/>
              </a:spcBef>
              <a:spcAft>
                <a:spcPts val="0"/>
              </a:spcAft>
              <a:buSzPts val="1400"/>
              <a:buNone/>
              <a:defRPr sz="1350"/>
            </a:lvl7pPr>
            <a:lvl8pPr lvl="7" rtl="0">
              <a:spcBef>
                <a:spcPts val="0"/>
              </a:spcBef>
              <a:spcAft>
                <a:spcPts val="0"/>
              </a:spcAft>
              <a:buSzPts val="1400"/>
              <a:buNone/>
              <a:defRPr sz="1350"/>
            </a:lvl8pPr>
            <a:lvl9pPr lvl="8" rtl="0">
              <a:spcBef>
                <a:spcPts val="0"/>
              </a:spcBef>
              <a:spcAft>
                <a:spcPts val="0"/>
              </a:spcAft>
              <a:buSzPts val="1400"/>
              <a:buNone/>
              <a:defRPr sz="1350"/>
            </a:lvl9pPr>
          </a:lstStyle>
          <a:p>
            <a:endParaRPr/>
          </a:p>
        </p:txBody>
      </p:sp>
    </p:spTree>
    <p:extLst>
      <p:ext uri="{BB962C8B-B14F-4D97-AF65-F5344CB8AC3E}">
        <p14:creationId xmlns:p14="http://schemas.microsoft.com/office/powerpoint/2010/main" val="13017564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ub Title Section Slide">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lstStyle>
            <a:lvl1pPr algn="l">
              <a:defRPr sz="4000" b="1" cap="all"/>
            </a:lvl1pPr>
          </a:lstStyle>
          <a:p>
            <a:r>
              <a:rPr lang="en-US" dirty="0"/>
              <a:t>Click to edit Master title style</a:t>
            </a:r>
          </a:p>
        </p:txBody>
      </p:sp>
      <p:sp>
        <p:nvSpPr>
          <p:cNvPr id="3" name="Text Placeholder 2"/>
          <p:cNvSpPr>
            <a:spLocks noGrp="1"/>
          </p:cNvSpPr>
          <p:nvPr>
            <p:ph type="body" idx="1"/>
          </p:nvPr>
        </p:nvSpPr>
        <p:spPr>
          <a:xfrm>
            <a:off x="722313" y="1546989"/>
            <a:ext cx="7772400" cy="1125140"/>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Slide Number Placeholder 5"/>
          <p:cNvSpPr>
            <a:spLocks noGrp="1"/>
          </p:cNvSpPr>
          <p:nvPr>
            <p:ph type="sldNum" sz="quarter" idx="4"/>
          </p:nvPr>
        </p:nvSpPr>
        <p:spPr>
          <a:xfrm>
            <a:off x="6457950" y="4842253"/>
            <a:ext cx="2057400" cy="274637"/>
          </a:xfrm>
          <a:prstGeom prst="rect">
            <a:avLst/>
          </a:prstGeom>
        </p:spPr>
        <p:txBody>
          <a:bodyPr vert="horz" lIns="91440" tIns="45720" rIns="91440" bIns="45720" rtlCol="0" anchor="ctr"/>
          <a:lstStyle>
            <a:lvl1pPr algn="r">
              <a:defRPr sz="1050">
                <a:solidFill>
                  <a:schemeClr val="bg1"/>
                </a:solidFill>
              </a:defRPr>
            </a:lvl1pPr>
          </a:lstStyle>
          <a:p>
            <a:fld id="{C71A894C-205B-4DAA-9540-5D213890B08A}" type="slidenum">
              <a:rPr lang="en-US" smtClean="0"/>
              <a:pPr/>
              <a:t>‹n.º›</a:t>
            </a:fld>
            <a:endParaRPr lang="en-US" dirty="0"/>
          </a:p>
        </p:txBody>
      </p:sp>
      <p:sp>
        <p:nvSpPr>
          <p:cNvPr id="5" name="TextBox 14">
            <a:extLst>
              <a:ext uri="{FF2B5EF4-FFF2-40B4-BE49-F238E27FC236}">
                <a16:creationId xmlns="" xmlns:a16="http://schemas.microsoft.com/office/drawing/2014/main" id="{FBFE721B-AE2D-408C-ABDE-6657E5AD3657}"/>
              </a:ext>
            </a:extLst>
          </p:cNvPr>
          <p:cNvSpPr txBox="1"/>
          <p:nvPr userDrawn="1"/>
        </p:nvSpPr>
        <p:spPr>
          <a:xfrm>
            <a:off x="7265995" y="4442143"/>
            <a:ext cx="1878005" cy="400110"/>
          </a:xfrm>
          <a:prstGeom prst="rect">
            <a:avLst/>
          </a:prstGeom>
          <a:noFill/>
        </p:spPr>
        <p:txBody>
          <a:bodyPr wrap="square" rtlCol="0">
            <a:spAutoFit/>
          </a:bodyPr>
          <a:lstStyle/>
          <a:p>
            <a:pPr algn="r"/>
            <a:r>
              <a:rPr lang="en-US" sz="2000" dirty="0">
                <a:solidFill>
                  <a:srgbClr val="455560"/>
                </a:solidFill>
                <a:latin typeface="Arial" pitchFamily="34" charset="0"/>
                <a:ea typeface="+mn-ea"/>
                <a:cs typeface="Arial" pitchFamily="34" charset="0"/>
              </a:rPr>
              <a:t>#PMI50</a:t>
            </a:r>
          </a:p>
        </p:txBody>
      </p:sp>
    </p:spTree>
    <p:extLst>
      <p:ext uri="{BB962C8B-B14F-4D97-AF65-F5344CB8AC3E}">
        <p14:creationId xmlns:p14="http://schemas.microsoft.com/office/powerpoint/2010/main" val="1653823461"/>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a:t>Click to edit Master title style</a:t>
            </a:r>
          </a:p>
        </p:txBody>
      </p:sp>
      <p:sp>
        <p:nvSpPr>
          <p:cNvPr id="3" name="Content Placeholder 2"/>
          <p:cNvSpPr>
            <a:spLocks noGrp="1"/>
          </p:cNvSpPr>
          <p:nvPr>
            <p:ph sz="half" idx="1"/>
          </p:nvPr>
        </p:nvSpPr>
        <p:spPr>
          <a:xfrm>
            <a:off x="685800" y="1143000"/>
            <a:ext cx="3810000" cy="3200400"/>
          </a:xfrm>
        </p:spPr>
        <p:txBody>
          <a:bodyPr>
            <a:normAutofit/>
          </a:bodyPr>
          <a:lstStyle>
            <a:lvl1pPr>
              <a:defRPr sz="2800"/>
            </a:lvl1pPr>
            <a:lvl2pPr>
              <a:defRPr sz="2800"/>
            </a:lvl2pPr>
            <a:lvl3pPr>
              <a:defRPr sz="2400"/>
            </a:lvl3pPr>
            <a:lvl4pPr>
              <a:defRPr sz="2000"/>
            </a:lvl4pPr>
            <a:lvl5pPr>
              <a:defRPr sz="20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143000"/>
            <a:ext cx="3810000" cy="3200400"/>
          </a:xfrm>
        </p:spPr>
        <p:txBody>
          <a:bodyPr>
            <a:normAutofit/>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5"/>
          <p:cNvSpPr>
            <a:spLocks noGrp="1"/>
          </p:cNvSpPr>
          <p:nvPr>
            <p:ph type="sldNum" sz="quarter" idx="4"/>
          </p:nvPr>
        </p:nvSpPr>
        <p:spPr>
          <a:xfrm>
            <a:off x="6457950" y="4842253"/>
            <a:ext cx="2057400" cy="274637"/>
          </a:xfrm>
          <a:prstGeom prst="rect">
            <a:avLst/>
          </a:prstGeom>
        </p:spPr>
        <p:txBody>
          <a:bodyPr vert="horz" lIns="91440" tIns="45720" rIns="91440" bIns="45720" rtlCol="0" anchor="ctr"/>
          <a:lstStyle>
            <a:lvl1pPr algn="r">
              <a:defRPr sz="1050">
                <a:solidFill>
                  <a:schemeClr val="bg1"/>
                </a:solidFill>
              </a:defRPr>
            </a:lvl1pPr>
          </a:lstStyle>
          <a:p>
            <a:fld id="{C71A894C-205B-4DAA-9540-5D213890B08A}" type="slidenum">
              <a:rPr lang="en-US" smtClean="0"/>
              <a:pPr/>
              <a:t>‹n.º›</a:t>
            </a:fld>
            <a:endParaRPr lang="en-US" dirty="0"/>
          </a:p>
        </p:txBody>
      </p:sp>
      <p:sp>
        <p:nvSpPr>
          <p:cNvPr id="6" name="TextBox 14">
            <a:extLst>
              <a:ext uri="{FF2B5EF4-FFF2-40B4-BE49-F238E27FC236}">
                <a16:creationId xmlns="" xmlns:a16="http://schemas.microsoft.com/office/drawing/2014/main" id="{197EDAEE-7315-4BE5-AE99-8E97D612F695}"/>
              </a:ext>
            </a:extLst>
          </p:cNvPr>
          <p:cNvSpPr txBox="1"/>
          <p:nvPr userDrawn="1"/>
        </p:nvSpPr>
        <p:spPr>
          <a:xfrm>
            <a:off x="7265995" y="4442143"/>
            <a:ext cx="1878005" cy="400110"/>
          </a:xfrm>
          <a:prstGeom prst="rect">
            <a:avLst/>
          </a:prstGeom>
          <a:noFill/>
        </p:spPr>
        <p:txBody>
          <a:bodyPr wrap="square" rtlCol="0">
            <a:spAutoFit/>
          </a:bodyPr>
          <a:lstStyle/>
          <a:p>
            <a:pPr algn="r"/>
            <a:r>
              <a:rPr lang="en-US" sz="2000" dirty="0">
                <a:solidFill>
                  <a:srgbClr val="455560"/>
                </a:solidFill>
                <a:latin typeface="Arial" pitchFamily="34" charset="0"/>
                <a:ea typeface="+mn-ea"/>
                <a:cs typeface="Arial" pitchFamily="34" charset="0"/>
              </a:rPr>
              <a:t>#PMI50</a:t>
            </a:r>
          </a:p>
        </p:txBody>
      </p:sp>
    </p:spTree>
    <p:extLst>
      <p:ext uri="{BB962C8B-B14F-4D97-AF65-F5344CB8AC3E}">
        <p14:creationId xmlns:p14="http://schemas.microsoft.com/office/powerpoint/2010/main" val="2131959482"/>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a:t>Click to edit Master title style</a:t>
            </a:r>
          </a:p>
        </p:txBody>
      </p:sp>
      <p:sp>
        <p:nvSpPr>
          <p:cNvPr id="5" name="Slide Number Placeholder 5"/>
          <p:cNvSpPr>
            <a:spLocks noGrp="1"/>
          </p:cNvSpPr>
          <p:nvPr>
            <p:ph type="sldNum" sz="quarter" idx="4"/>
          </p:nvPr>
        </p:nvSpPr>
        <p:spPr>
          <a:xfrm>
            <a:off x="6457950" y="4842253"/>
            <a:ext cx="2057400" cy="274637"/>
          </a:xfrm>
          <a:prstGeom prst="rect">
            <a:avLst/>
          </a:prstGeom>
        </p:spPr>
        <p:txBody>
          <a:bodyPr vert="horz" lIns="91440" tIns="45720" rIns="91440" bIns="45720" rtlCol="0" anchor="ctr"/>
          <a:lstStyle>
            <a:lvl1pPr algn="r">
              <a:defRPr sz="1050">
                <a:solidFill>
                  <a:schemeClr val="bg1"/>
                </a:solidFill>
              </a:defRPr>
            </a:lvl1pPr>
          </a:lstStyle>
          <a:p>
            <a:fld id="{C71A894C-205B-4DAA-9540-5D213890B08A}" type="slidenum">
              <a:rPr lang="en-US" smtClean="0"/>
              <a:pPr/>
              <a:t>‹n.º›</a:t>
            </a:fld>
            <a:endParaRPr lang="en-US" dirty="0"/>
          </a:p>
        </p:txBody>
      </p:sp>
      <p:sp>
        <p:nvSpPr>
          <p:cNvPr id="4" name="TextBox 14">
            <a:extLst>
              <a:ext uri="{FF2B5EF4-FFF2-40B4-BE49-F238E27FC236}">
                <a16:creationId xmlns="" xmlns:a16="http://schemas.microsoft.com/office/drawing/2014/main" id="{CFB87070-F467-4DFE-8747-E18730E6E2BD}"/>
              </a:ext>
            </a:extLst>
          </p:cNvPr>
          <p:cNvSpPr txBox="1"/>
          <p:nvPr userDrawn="1"/>
        </p:nvSpPr>
        <p:spPr>
          <a:xfrm>
            <a:off x="7265995" y="4442143"/>
            <a:ext cx="1878005" cy="400110"/>
          </a:xfrm>
          <a:prstGeom prst="rect">
            <a:avLst/>
          </a:prstGeom>
          <a:noFill/>
        </p:spPr>
        <p:txBody>
          <a:bodyPr wrap="square" rtlCol="0">
            <a:spAutoFit/>
          </a:bodyPr>
          <a:lstStyle/>
          <a:p>
            <a:pPr algn="r"/>
            <a:r>
              <a:rPr lang="en-US" sz="2000" dirty="0">
                <a:solidFill>
                  <a:srgbClr val="455560"/>
                </a:solidFill>
                <a:latin typeface="Arial" pitchFamily="34" charset="0"/>
                <a:ea typeface="+mn-ea"/>
                <a:cs typeface="Arial" pitchFamily="34" charset="0"/>
              </a:rPr>
              <a:t>#PMI50</a:t>
            </a:r>
          </a:p>
        </p:txBody>
      </p:sp>
    </p:spTree>
    <p:extLst>
      <p:ext uri="{BB962C8B-B14F-4D97-AF65-F5344CB8AC3E}">
        <p14:creationId xmlns:p14="http://schemas.microsoft.com/office/powerpoint/2010/main" val="542564738"/>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Slide Number Placeholder 5"/>
          <p:cNvSpPr>
            <a:spLocks noGrp="1"/>
          </p:cNvSpPr>
          <p:nvPr>
            <p:ph type="sldNum" sz="quarter" idx="4"/>
          </p:nvPr>
        </p:nvSpPr>
        <p:spPr>
          <a:xfrm>
            <a:off x="6457950" y="4842253"/>
            <a:ext cx="2057400" cy="274637"/>
          </a:xfrm>
          <a:prstGeom prst="rect">
            <a:avLst/>
          </a:prstGeom>
        </p:spPr>
        <p:txBody>
          <a:bodyPr vert="horz" lIns="91440" tIns="45720" rIns="91440" bIns="45720" rtlCol="0" anchor="ctr"/>
          <a:lstStyle>
            <a:lvl1pPr algn="r">
              <a:defRPr sz="1050">
                <a:solidFill>
                  <a:schemeClr val="bg1"/>
                </a:solidFill>
              </a:defRPr>
            </a:lvl1pPr>
          </a:lstStyle>
          <a:p>
            <a:fld id="{C71A894C-205B-4DAA-9540-5D213890B08A}" type="slidenum">
              <a:rPr lang="en-US" smtClean="0"/>
              <a:pPr/>
              <a:t>‹n.º›</a:t>
            </a:fld>
            <a:endParaRPr lang="en-US" dirty="0"/>
          </a:p>
        </p:txBody>
      </p:sp>
      <p:sp>
        <p:nvSpPr>
          <p:cNvPr id="4" name="TextBox 14">
            <a:extLst>
              <a:ext uri="{FF2B5EF4-FFF2-40B4-BE49-F238E27FC236}">
                <a16:creationId xmlns="" xmlns:a16="http://schemas.microsoft.com/office/drawing/2014/main" id="{C2B975D2-88AF-44D7-8477-DE41A66DFF2A}"/>
              </a:ext>
            </a:extLst>
          </p:cNvPr>
          <p:cNvSpPr txBox="1"/>
          <p:nvPr userDrawn="1"/>
        </p:nvSpPr>
        <p:spPr>
          <a:xfrm>
            <a:off x="7265995" y="4442143"/>
            <a:ext cx="1878005" cy="400110"/>
          </a:xfrm>
          <a:prstGeom prst="rect">
            <a:avLst/>
          </a:prstGeom>
          <a:noFill/>
        </p:spPr>
        <p:txBody>
          <a:bodyPr wrap="square" rtlCol="0">
            <a:spAutoFit/>
          </a:bodyPr>
          <a:lstStyle/>
          <a:p>
            <a:pPr algn="r"/>
            <a:r>
              <a:rPr lang="en-US" sz="2000" dirty="0">
                <a:solidFill>
                  <a:srgbClr val="455560"/>
                </a:solidFill>
                <a:latin typeface="Arial" pitchFamily="34" charset="0"/>
                <a:ea typeface="+mn-ea"/>
                <a:cs typeface="Arial" pitchFamily="34" charset="0"/>
              </a:rPr>
              <a:t>#PMI50</a:t>
            </a:r>
          </a:p>
        </p:txBody>
      </p:sp>
    </p:spTree>
    <p:extLst>
      <p:ext uri="{BB962C8B-B14F-4D97-AF65-F5344CB8AC3E}">
        <p14:creationId xmlns:p14="http://schemas.microsoft.com/office/powerpoint/2010/main" val="3073453359"/>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mage ">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0"/>
            <a:ext cx="9144000" cy="4902200"/>
          </a:xfrm>
        </p:spPr>
        <p:txBody>
          <a:bodyPr/>
          <a:lstStyle/>
          <a:p>
            <a:endParaRPr lang="en-US"/>
          </a:p>
        </p:txBody>
      </p:sp>
      <p:sp>
        <p:nvSpPr>
          <p:cNvPr id="3" name="Slide Number Placeholder 5"/>
          <p:cNvSpPr>
            <a:spLocks noGrp="1"/>
          </p:cNvSpPr>
          <p:nvPr>
            <p:ph type="sldNum" sz="quarter" idx="4"/>
          </p:nvPr>
        </p:nvSpPr>
        <p:spPr>
          <a:xfrm>
            <a:off x="6457950" y="4842253"/>
            <a:ext cx="2057400" cy="274637"/>
          </a:xfrm>
          <a:prstGeom prst="rect">
            <a:avLst/>
          </a:prstGeom>
        </p:spPr>
        <p:txBody>
          <a:bodyPr vert="horz" lIns="91440" tIns="45720" rIns="91440" bIns="45720" rtlCol="0" anchor="ctr"/>
          <a:lstStyle>
            <a:lvl1pPr algn="r">
              <a:defRPr sz="1050">
                <a:solidFill>
                  <a:schemeClr val="bg1"/>
                </a:solidFill>
              </a:defRPr>
            </a:lvl1pPr>
          </a:lstStyle>
          <a:p>
            <a:fld id="{C71A894C-205B-4DAA-9540-5D213890B08A}" type="slidenum">
              <a:rPr lang="en-US" smtClean="0"/>
              <a:pPr/>
              <a:t>‹n.º›</a:t>
            </a:fld>
            <a:endParaRPr lang="en-US" dirty="0"/>
          </a:p>
        </p:txBody>
      </p:sp>
    </p:spTree>
    <p:extLst>
      <p:ext uri="{BB962C8B-B14F-4D97-AF65-F5344CB8AC3E}">
        <p14:creationId xmlns:p14="http://schemas.microsoft.com/office/powerpoint/2010/main" val="1568445404"/>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Text and Image">
    <p:spTree>
      <p:nvGrpSpPr>
        <p:cNvPr id="1" name=""/>
        <p:cNvGrpSpPr/>
        <p:nvPr/>
      </p:nvGrpSpPr>
      <p:grpSpPr>
        <a:xfrm>
          <a:off x="0" y="0"/>
          <a:ext cx="0" cy="0"/>
          <a:chOff x="0" y="0"/>
          <a:chExt cx="0" cy="0"/>
        </a:xfrm>
      </p:grpSpPr>
      <p:sp>
        <p:nvSpPr>
          <p:cNvPr id="2" name="Title 1"/>
          <p:cNvSpPr>
            <a:spLocks noGrp="1"/>
          </p:cNvSpPr>
          <p:nvPr>
            <p:ph type="title"/>
          </p:nvPr>
        </p:nvSpPr>
        <p:spPr>
          <a:xfrm>
            <a:off x="685800" y="285750"/>
            <a:ext cx="7772400" cy="800100"/>
          </a:xfrm>
        </p:spPr>
        <p:txBody>
          <a:bodyPr anchor="b"/>
          <a:lstStyle/>
          <a:p>
            <a:r>
              <a:rPr lang="en-US"/>
              <a:t>Click to edit Master title style</a:t>
            </a:r>
          </a:p>
        </p:txBody>
      </p:sp>
      <p:sp>
        <p:nvSpPr>
          <p:cNvPr id="3" name="Text Placeholder 2"/>
          <p:cNvSpPr>
            <a:spLocks noGrp="1"/>
          </p:cNvSpPr>
          <p:nvPr>
            <p:ph type="body" sz="half" idx="1"/>
          </p:nvPr>
        </p:nvSpPr>
        <p:spPr>
          <a:xfrm>
            <a:off x="685800" y="1143000"/>
            <a:ext cx="3810000" cy="3200400"/>
          </a:xfrm>
        </p:spPr>
        <p:txBody>
          <a:bodyP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5"/>
          <p:cNvSpPr>
            <a:spLocks noGrp="1"/>
          </p:cNvSpPr>
          <p:nvPr>
            <p:ph type="sldNum" sz="quarter" idx="4"/>
          </p:nvPr>
        </p:nvSpPr>
        <p:spPr>
          <a:xfrm>
            <a:off x="6457950" y="4842253"/>
            <a:ext cx="2057400" cy="274637"/>
          </a:xfrm>
          <a:prstGeom prst="rect">
            <a:avLst/>
          </a:prstGeom>
        </p:spPr>
        <p:txBody>
          <a:bodyPr vert="horz" lIns="91440" tIns="45720" rIns="91440" bIns="45720" rtlCol="0" anchor="ctr"/>
          <a:lstStyle>
            <a:lvl1pPr algn="r">
              <a:defRPr sz="1050">
                <a:solidFill>
                  <a:schemeClr val="bg1"/>
                </a:solidFill>
              </a:defRPr>
            </a:lvl1pPr>
          </a:lstStyle>
          <a:p>
            <a:fld id="{C71A894C-205B-4DAA-9540-5D213890B08A}" type="slidenum">
              <a:rPr lang="en-US" smtClean="0"/>
              <a:pPr/>
              <a:t>‹n.º›</a:t>
            </a:fld>
            <a:endParaRPr lang="en-US" dirty="0"/>
          </a:p>
        </p:txBody>
      </p:sp>
      <p:sp>
        <p:nvSpPr>
          <p:cNvPr id="6" name="Picture Placeholder 5"/>
          <p:cNvSpPr>
            <a:spLocks noGrp="1"/>
          </p:cNvSpPr>
          <p:nvPr>
            <p:ph type="pic" sz="quarter" idx="10"/>
          </p:nvPr>
        </p:nvSpPr>
        <p:spPr>
          <a:xfrm>
            <a:off x="4655126" y="1143000"/>
            <a:ext cx="3803073" cy="3219450"/>
          </a:xfrm>
        </p:spPr>
        <p:txBody>
          <a:bodyPr/>
          <a:lstStyle/>
          <a:p>
            <a:endParaRPr lang="en-US"/>
          </a:p>
        </p:txBody>
      </p:sp>
      <p:sp>
        <p:nvSpPr>
          <p:cNvPr id="8" name="TextBox 14">
            <a:extLst>
              <a:ext uri="{FF2B5EF4-FFF2-40B4-BE49-F238E27FC236}">
                <a16:creationId xmlns="" xmlns:a16="http://schemas.microsoft.com/office/drawing/2014/main" id="{6194AC78-1CFF-4CBC-9AFE-AECF0E9FE629}"/>
              </a:ext>
            </a:extLst>
          </p:cNvPr>
          <p:cNvSpPr txBox="1"/>
          <p:nvPr userDrawn="1"/>
        </p:nvSpPr>
        <p:spPr>
          <a:xfrm>
            <a:off x="7265995" y="4442143"/>
            <a:ext cx="1878005" cy="400110"/>
          </a:xfrm>
          <a:prstGeom prst="rect">
            <a:avLst/>
          </a:prstGeom>
          <a:noFill/>
        </p:spPr>
        <p:txBody>
          <a:bodyPr wrap="square" rtlCol="0">
            <a:spAutoFit/>
          </a:bodyPr>
          <a:lstStyle/>
          <a:p>
            <a:pPr algn="r"/>
            <a:r>
              <a:rPr lang="en-US" sz="2000" dirty="0">
                <a:solidFill>
                  <a:srgbClr val="455560"/>
                </a:solidFill>
                <a:latin typeface="Arial" pitchFamily="34" charset="0"/>
                <a:ea typeface="+mn-ea"/>
                <a:cs typeface="Arial" pitchFamily="34" charset="0"/>
              </a:rPr>
              <a:t>#PMI50</a:t>
            </a:r>
          </a:p>
        </p:txBody>
      </p:sp>
    </p:spTree>
    <p:extLst>
      <p:ext uri="{BB962C8B-B14F-4D97-AF65-F5344CB8AC3E}">
        <p14:creationId xmlns:p14="http://schemas.microsoft.com/office/powerpoint/2010/main" val="3656481487"/>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Image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285750"/>
            <a:ext cx="7772400" cy="800100"/>
          </a:xfrm>
        </p:spPr>
        <p:txBody>
          <a:bodyPr anchor="b"/>
          <a:lstStyle/>
          <a:p>
            <a:r>
              <a:rPr lang="en-US"/>
              <a:t>Click to edit Master title style</a:t>
            </a:r>
          </a:p>
        </p:txBody>
      </p:sp>
      <p:sp>
        <p:nvSpPr>
          <p:cNvPr id="3" name="Text Placeholder 2"/>
          <p:cNvSpPr>
            <a:spLocks noGrp="1"/>
          </p:cNvSpPr>
          <p:nvPr>
            <p:ph type="body" sz="half" idx="1"/>
          </p:nvPr>
        </p:nvSpPr>
        <p:spPr>
          <a:xfrm>
            <a:off x="4648200" y="1143000"/>
            <a:ext cx="3810000" cy="3200400"/>
          </a:xfrm>
        </p:spPr>
        <p:txBody>
          <a:bodyP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5"/>
          <p:cNvSpPr>
            <a:spLocks noGrp="1"/>
          </p:cNvSpPr>
          <p:nvPr>
            <p:ph type="sldNum" sz="quarter" idx="4"/>
          </p:nvPr>
        </p:nvSpPr>
        <p:spPr>
          <a:xfrm>
            <a:off x="6457950" y="4842253"/>
            <a:ext cx="2057400" cy="274637"/>
          </a:xfrm>
          <a:prstGeom prst="rect">
            <a:avLst/>
          </a:prstGeom>
        </p:spPr>
        <p:txBody>
          <a:bodyPr vert="horz" lIns="91440" tIns="45720" rIns="91440" bIns="45720" rtlCol="0" anchor="ctr"/>
          <a:lstStyle>
            <a:lvl1pPr algn="r">
              <a:defRPr sz="1050">
                <a:solidFill>
                  <a:schemeClr val="bg1"/>
                </a:solidFill>
              </a:defRPr>
            </a:lvl1pPr>
          </a:lstStyle>
          <a:p>
            <a:fld id="{C71A894C-205B-4DAA-9540-5D213890B08A}" type="slidenum">
              <a:rPr lang="en-US" smtClean="0"/>
              <a:pPr/>
              <a:t>‹n.º›</a:t>
            </a:fld>
            <a:endParaRPr lang="en-US" dirty="0"/>
          </a:p>
        </p:txBody>
      </p:sp>
      <p:sp>
        <p:nvSpPr>
          <p:cNvPr id="6" name="Picture Placeholder 5"/>
          <p:cNvSpPr>
            <a:spLocks noGrp="1"/>
          </p:cNvSpPr>
          <p:nvPr>
            <p:ph type="pic" sz="quarter" idx="10"/>
          </p:nvPr>
        </p:nvSpPr>
        <p:spPr>
          <a:xfrm>
            <a:off x="685800" y="1143000"/>
            <a:ext cx="3803073" cy="3219450"/>
          </a:xfrm>
        </p:spPr>
        <p:txBody>
          <a:bodyPr/>
          <a:lstStyle/>
          <a:p>
            <a:endParaRPr lang="en-US"/>
          </a:p>
        </p:txBody>
      </p:sp>
      <p:sp>
        <p:nvSpPr>
          <p:cNvPr id="8" name="TextBox 14">
            <a:extLst>
              <a:ext uri="{FF2B5EF4-FFF2-40B4-BE49-F238E27FC236}">
                <a16:creationId xmlns="" xmlns:a16="http://schemas.microsoft.com/office/drawing/2014/main" id="{E4C88071-1598-4B04-8FB3-A3BDB4FADC57}"/>
              </a:ext>
            </a:extLst>
          </p:cNvPr>
          <p:cNvSpPr txBox="1"/>
          <p:nvPr userDrawn="1"/>
        </p:nvSpPr>
        <p:spPr>
          <a:xfrm>
            <a:off x="7265995" y="4442143"/>
            <a:ext cx="1878005" cy="400110"/>
          </a:xfrm>
          <a:prstGeom prst="rect">
            <a:avLst/>
          </a:prstGeom>
          <a:noFill/>
        </p:spPr>
        <p:txBody>
          <a:bodyPr wrap="square" rtlCol="0">
            <a:spAutoFit/>
          </a:bodyPr>
          <a:lstStyle/>
          <a:p>
            <a:pPr algn="r"/>
            <a:r>
              <a:rPr lang="en-US" sz="2000" dirty="0">
                <a:solidFill>
                  <a:srgbClr val="455560"/>
                </a:solidFill>
                <a:latin typeface="Arial" pitchFamily="34" charset="0"/>
                <a:ea typeface="+mn-ea"/>
                <a:cs typeface="Arial" pitchFamily="34" charset="0"/>
              </a:rPr>
              <a:t>#PMI50</a:t>
            </a:r>
          </a:p>
        </p:txBody>
      </p:sp>
    </p:spTree>
    <p:extLst>
      <p:ext uri="{BB962C8B-B14F-4D97-AF65-F5344CB8AC3E}">
        <p14:creationId xmlns:p14="http://schemas.microsoft.com/office/powerpoint/2010/main" val="179875351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theme" Target="../theme/theme1.xml"/><Relationship Id="rId27" Type="http://schemas.openxmlformats.org/officeDocument/2006/relationships/image" Target="../media/image1.png"/><Relationship Id="rId28" Type="http://schemas.openxmlformats.org/officeDocument/2006/relationships/image" Target="../media/image2.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 xmlns:a16="http://schemas.microsoft.com/office/drawing/2014/main" id="{0FE36594-E205-4DA0-AAF7-E7B8F2CD4CB2}"/>
              </a:ext>
            </a:extLst>
          </p:cNvPr>
          <p:cNvPicPr>
            <a:picLocks noChangeAspect="1"/>
          </p:cNvPicPr>
          <p:nvPr userDrawn="1"/>
        </p:nvPicPr>
        <p:blipFill rotWithShape="1">
          <a:blip r:embed="rId27">
            <a:alphaModFix amt="20000"/>
            <a:extLst>
              <a:ext uri="{28A0092B-C50C-407E-A947-70E740481C1C}">
                <a14:useLocalDpi xmlns:a14="http://schemas.microsoft.com/office/drawing/2010/main" val="0"/>
              </a:ext>
            </a:extLst>
          </a:blip>
          <a:srcRect l="1" t="9073" r="33437"/>
          <a:stretch/>
        </p:blipFill>
        <p:spPr>
          <a:xfrm>
            <a:off x="4256487" y="0"/>
            <a:ext cx="4887514" cy="5143500"/>
          </a:xfrm>
          <a:prstGeom prst="rect">
            <a:avLst/>
          </a:prstGeom>
        </p:spPr>
      </p:pic>
      <p:sp>
        <p:nvSpPr>
          <p:cNvPr id="34" name="Rectangle 33"/>
          <p:cNvSpPr/>
          <p:nvPr userDrawn="1"/>
        </p:nvSpPr>
        <p:spPr>
          <a:xfrm>
            <a:off x="0" y="0"/>
            <a:ext cx="7010400" cy="5143500"/>
          </a:xfrm>
          <a:prstGeom prst="rect">
            <a:avLst/>
          </a:prstGeom>
          <a:gradFill flip="none" rotWithShape="1">
            <a:gsLst>
              <a:gs pos="0">
                <a:schemeClr val="bg1"/>
              </a:gs>
              <a:gs pos="50000">
                <a:schemeClr val="bg1">
                  <a:alpha val="80000"/>
                </a:schemeClr>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userDrawn="1"/>
        </p:nvSpPr>
        <p:spPr bwMode="auto">
          <a:xfrm>
            <a:off x="0" y="4812491"/>
            <a:ext cx="9144000" cy="331009"/>
          </a:xfrm>
          <a:prstGeom prst="rect">
            <a:avLst/>
          </a:prstGeom>
          <a:gradFill flip="none" rotWithShape="1">
            <a:gsLst>
              <a:gs pos="0">
                <a:srgbClr val="2D9BA8"/>
              </a:gs>
              <a:gs pos="50000">
                <a:srgbClr val="4AA898"/>
              </a:gs>
              <a:gs pos="100000">
                <a:srgbClr val="E6D776"/>
              </a:gs>
            </a:gsLst>
            <a:lin ang="16200000" scaled="1"/>
            <a:tileRect/>
          </a:gra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R="0" lvl="0" indent="0" eaLnBrk="0" fontAlgn="base" hangingPunct="0">
              <a:lnSpc>
                <a:spcPct val="100000"/>
              </a:lnSpc>
              <a:spcBef>
                <a:spcPct val="0"/>
              </a:spcBef>
              <a:spcAft>
                <a:spcPct val="0"/>
              </a:spcAft>
              <a:buClrTx/>
              <a:buSzTx/>
              <a:buFontTx/>
              <a:buNone/>
              <a:tabLst/>
            </a:pPr>
            <a:endParaRPr kumimoji="0" lang="en-US" sz="2400" b="0" i="0" u="none" strike="noStrike" cap="none" normalizeH="0" baseline="0">
              <a:ln>
                <a:noFill/>
              </a:ln>
              <a:effectLst/>
              <a:latin typeface="Times" charset="0"/>
            </a:endParaRPr>
          </a:p>
        </p:txBody>
      </p:sp>
      <p:sp>
        <p:nvSpPr>
          <p:cNvPr id="2050" name="Rectangle 2"/>
          <p:cNvSpPr>
            <a:spLocks noGrp="1" noChangeArrowheads="1"/>
          </p:cNvSpPr>
          <p:nvPr userDrawn="1">
            <p:ph type="title"/>
          </p:nvPr>
        </p:nvSpPr>
        <p:spPr bwMode="auto">
          <a:xfrm>
            <a:off x="685800" y="285750"/>
            <a:ext cx="7772400" cy="8001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2051" name="Rectangle 3"/>
          <p:cNvSpPr>
            <a:spLocks noGrp="1" noChangeArrowheads="1"/>
          </p:cNvSpPr>
          <p:nvPr userDrawn="1">
            <p:ph type="body" idx="1"/>
          </p:nvPr>
        </p:nvSpPr>
        <p:spPr bwMode="auto">
          <a:xfrm>
            <a:off x="685800" y="1143000"/>
            <a:ext cx="7772400" cy="3200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Slide Number Placeholder 5"/>
          <p:cNvSpPr>
            <a:spLocks noGrp="1"/>
          </p:cNvSpPr>
          <p:nvPr userDrawn="1">
            <p:ph type="sldNum" sz="quarter" idx="4"/>
          </p:nvPr>
        </p:nvSpPr>
        <p:spPr>
          <a:xfrm>
            <a:off x="6457950" y="4842253"/>
            <a:ext cx="2057400" cy="274637"/>
          </a:xfrm>
          <a:prstGeom prst="rect">
            <a:avLst/>
          </a:prstGeom>
        </p:spPr>
        <p:txBody>
          <a:bodyPr vert="horz" lIns="91440" tIns="45720" rIns="91440" bIns="45720" rtlCol="0" anchor="ctr"/>
          <a:lstStyle>
            <a:lvl1pPr algn="r">
              <a:defRPr sz="1050">
                <a:solidFill>
                  <a:schemeClr val="bg1"/>
                </a:solidFill>
              </a:defRPr>
            </a:lvl1pPr>
          </a:lstStyle>
          <a:p>
            <a:fld id="{C71A894C-205B-4DAA-9540-5D213890B08A}" type="slidenum">
              <a:rPr lang="en-US" smtClean="0"/>
              <a:pPr/>
              <a:t>‹n.º›</a:t>
            </a:fld>
            <a:endParaRPr lang="en-US" dirty="0"/>
          </a:p>
        </p:txBody>
      </p:sp>
      <p:pic>
        <p:nvPicPr>
          <p:cNvPr id="17" name="Picture 16">
            <a:extLst>
              <a:ext uri="{FF2B5EF4-FFF2-40B4-BE49-F238E27FC236}">
                <a16:creationId xmlns="" xmlns:a16="http://schemas.microsoft.com/office/drawing/2014/main" id="{E9033D5E-676A-4062-A64B-0557B4AF0F95}"/>
              </a:ext>
            </a:extLst>
          </p:cNvPr>
          <p:cNvPicPr>
            <a:picLocks noChangeAspect="1"/>
          </p:cNvPicPr>
          <p:nvPr userDrawn="1"/>
        </p:nvPicPr>
        <p:blipFill>
          <a:blip r:embed="rId28" cstate="print">
            <a:extLst>
              <a:ext uri="{28A0092B-C50C-407E-A947-70E740481C1C}">
                <a14:useLocalDpi xmlns:a14="http://schemas.microsoft.com/office/drawing/2010/main" val="0"/>
              </a:ext>
            </a:extLst>
          </a:blip>
          <a:stretch>
            <a:fillRect/>
          </a:stretch>
        </p:blipFill>
        <p:spPr bwMode="auto">
          <a:xfrm>
            <a:off x="638242" y="4790234"/>
            <a:ext cx="793997" cy="371018"/>
          </a:xfrm>
          <a:prstGeom prst="rect">
            <a:avLst/>
          </a:prstGeom>
          <a:noFill/>
          <a:ln w="9525">
            <a:noFill/>
            <a:miter lim="800000"/>
            <a:headEnd/>
            <a:tailEnd/>
          </a:ln>
        </p:spPr>
      </p:pic>
    </p:spTree>
    <p:extLst>
      <p:ext uri="{BB962C8B-B14F-4D97-AF65-F5344CB8AC3E}">
        <p14:creationId xmlns:p14="http://schemas.microsoft.com/office/powerpoint/2010/main" val="231416325"/>
      </p:ext>
    </p:extLst>
  </p:cSld>
  <p:clrMap bg1="lt1" tx1="dk1" bg2="lt2" tx2="dk2" accent1="accent1" accent2="accent2" accent3="accent3" accent4="accent4" accent5="accent5" accent6="accent6" hlink="hlink" folHlink="folHlink"/>
  <p:sldLayoutIdLst>
    <p:sldLayoutId id="2147483792" r:id="rId1"/>
    <p:sldLayoutId id="2147483761" r:id="rId2"/>
    <p:sldLayoutId id="2147483762" r:id="rId3"/>
    <p:sldLayoutId id="2147483763" r:id="rId4"/>
    <p:sldLayoutId id="2147483764" r:id="rId5"/>
    <p:sldLayoutId id="2147483765" r:id="rId6"/>
    <p:sldLayoutId id="2147483766" r:id="rId7"/>
    <p:sldLayoutId id="2147483767" r:id="rId8"/>
    <p:sldLayoutId id="2147483768" r:id="rId9"/>
    <p:sldLayoutId id="2147483769" r:id="rId10"/>
    <p:sldLayoutId id="2147483785" r:id="rId11"/>
    <p:sldLayoutId id="2147483771" r:id="rId12"/>
    <p:sldLayoutId id="2147483772" r:id="rId13"/>
    <p:sldLayoutId id="2147483773" r:id="rId14"/>
    <p:sldLayoutId id="2147483774" r:id="rId15"/>
    <p:sldLayoutId id="2147483775" r:id="rId16"/>
    <p:sldLayoutId id="2147483776" r:id="rId17"/>
    <p:sldLayoutId id="2147483777" r:id="rId18"/>
    <p:sldLayoutId id="2147483788" r:id="rId19"/>
    <p:sldLayoutId id="2147483789" r:id="rId20"/>
    <p:sldLayoutId id="2147483780" r:id="rId21"/>
    <p:sldLayoutId id="2147483793" r:id="rId22"/>
    <p:sldLayoutId id="2147483794" r:id="rId23"/>
    <p:sldLayoutId id="2147483795" r:id="rId24"/>
    <p:sldLayoutId id="2147483796" r:id="rId25"/>
  </p:sldLayoutIdLst>
  <p:transition>
    <p:fade/>
  </p:transition>
  <p:hf hdr="0" ftr="0" dt="0"/>
  <p:txStyles>
    <p:titleStyle>
      <a:lvl1pPr algn="l" rtl="0" eaLnBrk="1" fontAlgn="base" hangingPunct="1">
        <a:spcBef>
          <a:spcPct val="0"/>
        </a:spcBef>
        <a:spcAft>
          <a:spcPct val="0"/>
        </a:spcAft>
        <a:defRPr sz="2800" b="0">
          <a:solidFill>
            <a:srgbClr val="0065BD"/>
          </a:solidFill>
          <a:latin typeface="Arial" pitchFamily="34" charset="0"/>
          <a:ea typeface="+mj-ea"/>
          <a:cs typeface="Arial" pitchFamily="34" charset="0"/>
        </a:defRPr>
      </a:lvl1pPr>
      <a:lvl2pPr algn="l" rtl="0" eaLnBrk="1" fontAlgn="base" hangingPunct="1">
        <a:spcBef>
          <a:spcPct val="0"/>
        </a:spcBef>
        <a:spcAft>
          <a:spcPct val="0"/>
        </a:spcAft>
        <a:defRPr sz="2800" b="1">
          <a:solidFill>
            <a:srgbClr val="007AC2"/>
          </a:solidFill>
          <a:latin typeface="Arial" charset="0"/>
        </a:defRPr>
      </a:lvl2pPr>
      <a:lvl3pPr algn="l" rtl="0" eaLnBrk="1" fontAlgn="base" hangingPunct="1">
        <a:spcBef>
          <a:spcPct val="0"/>
        </a:spcBef>
        <a:spcAft>
          <a:spcPct val="0"/>
        </a:spcAft>
        <a:defRPr sz="2800" b="1">
          <a:solidFill>
            <a:srgbClr val="007AC2"/>
          </a:solidFill>
          <a:latin typeface="Arial" charset="0"/>
        </a:defRPr>
      </a:lvl3pPr>
      <a:lvl4pPr algn="l" rtl="0" eaLnBrk="1" fontAlgn="base" hangingPunct="1">
        <a:spcBef>
          <a:spcPct val="0"/>
        </a:spcBef>
        <a:spcAft>
          <a:spcPct val="0"/>
        </a:spcAft>
        <a:defRPr sz="2800" b="1">
          <a:solidFill>
            <a:srgbClr val="007AC2"/>
          </a:solidFill>
          <a:latin typeface="Arial" charset="0"/>
        </a:defRPr>
      </a:lvl4pPr>
      <a:lvl5pPr algn="l" rtl="0" eaLnBrk="1" fontAlgn="base" hangingPunct="1">
        <a:spcBef>
          <a:spcPct val="0"/>
        </a:spcBef>
        <a:spcAft>
          <a:spcPct val="0"/>
        </a:spcAft>
        <a:defRPr sz="2800" b="1">
          <a:solidFill>
            <a:srgbClr val="007AC2"/>
          </a:solidFill>
          <a:latin typeface="Arial" charset="0"/>
        </a:defRPr>
      </a:lvl5pPr>
      <a:lvl6pPr marL="457200" algn="l" rtl="0" eaLnBrk="1" fontAlgn="base" hangingPunct="1">
        <a:spcBef>
          <a:spcPct val="0"/>
        </a:spcBef>
        <a:spcAft>
          <a:spcPct val="0"/>
        </a:spcAft>
        <a:defRPr sz="2800" b="1">
          <a:solidFill>
            <a:srgbClr val="007AC2"/>
          </a:solidFill>
          <a:latin typeface="Arial" charset="0"/>
        </a:defRPr>
      </a:lvl6pPr>
      <a:lvl7pPr marL="914400" algn="l" rtl="0" eaLnBrk="1" fontAlgn="base" hangingPunct="1">
        <a:spcBef>
          <a:spcPct val="0"/>
        </a:spcBef>
        <a:spcAft>
          <a:spcPct val="0"/>
        </a:spcAft>
        <a:defRPr sz="2800" b="1">
          <a:solidFill>
            <a:srgbClr val="007AC2"/>
          </a:solidFill>
          <a:latin typeface="Arial" charset="0"/>
        </a:defRPr>
      </a:lvl7pPr>
      <a:lvl8pPr marL="1371600" algn="l" rtl="0" eaLnBrk="1" fontAlgn="base" hangingPunct="1">
        <a:spcBef>
          <a:spcPct val="0"/>
        </a:spcBef>
        <a:spcAft>
          <a:spcPct val="0"/>
        </a:spcAft>
        <a:defRPr sz="2800" b="1">
          <a:solidFill>
            <a:srgbClr val="007AC2"/>
          </a:solidFill>
          <a:latin typeface="Arial" charset="0"/>
        </a:defRPr>
      </a:lvl8pPr>
      <a:lvl9pPr marL="1828800" algn="l" rtl="0" eaLnBrk="1" fontAlgn="base" hangingPunct="1">
        <a:spcBef>
          <a:spcPct val="0"/>
        </a:spcBef>
        <a:spcAft>
          <a:spcPct val="0"/>
        </a:spcAft>
        <a:defRPr sz="2800" b="1">
          <a:solidFill>
            <a:srgbClr val="007AC2"/>
          </a:solidFill>
          <a:latin typeface="Arial" charset="0"/>
        </a:defRPr>
      </a:lvl9pPr>
    </p:titleStyle>
    <p:bodyStyle>
      <a:lvl1pPr marL="342900" indent="-342900" algn="l" rtl="0" eaLnBrk="1" fontAlgn="base" hangingPunct="1">
        <a:lnSpc>
          <a:spcPct val="130000"/>
        </a:lnSpc>
        <a:spcBef>
          <a:spcPct val="20000"/>
        </a:spcBef>
        <a:spcAft>
          <a:spcPct val="0"/>
        </a:spcAft>
        <a:buClr>
          <a:srgbClr val="007AC2"/>
        </a:buClr>
        <a:buChar char="•"/>
        <a:defRPr sz="2000">
          <a:solidFill>
            <a:srgbClr val="455560"/>
          </a:solidFill>
          <a:latin typeface="Arial" pitchFamily="34" charset="0"/>
          <a:ea typeface="+mn-ea"/>
          <a:cs typeface="Arial" pitchFamily="34" charset="0"/>
        </a:defRPr>
      </a:lvl1pPr>
      <a:lvl2pPr marL="742950" indent="-285750" algn="l" rtl="0" eaLnBrk="1" fontAlgn="base" hangingPunct="1">
        <a:lnSpc>
          <a:spcPct val="110000"/>
        </a:lnSpc>
        <a:spcBef>
          <a:spcPct val="20000"/>
        </a:spcBef>
        <a:spcAft>
          <a:spcPct val="0"/>
        </a:spcAft>
        <a:buChar char="–"/>
        <a:defRPr sz="2000">
          <a:solidFill>
            <a:srgbClr val="455560"/>
          </a:solidFill>
          <a:latin typeface="Arial" pitchFamily="34" charset="0"/>
          <a:cs typeface="Arial" pitchFamily="34" charset="0"/>
        </a:defRPr>
      </a:lvl2pPr>
      <a:lvl3pPr marL="1085850" indent="-228600" algn="l" rtl="0" eaLnBrk="1" fontAlgn="base" hangingPunct="1">
        <a:spcBef>
          <a:spcPct val="20000"/>
        </a:spcBef>
        <a:spcAft>
          <a:spcPct val="0"/>
        </a:spcAft>
        <a:buChar char="•"/>
        <a:defRPr sz="2000">
          <a:solidFill>
            <a:srgbClr val="455560"/>
          </a:solidFill>
          <a:latin typeface="Arial" pitchFamily="34" charset="0"/>
          <a:cs typeface="Arial" pitchFamily="34" charset="0"/>
        </a:defRPr>
      </a:lvl3pPr>
      <a:lvl4pPr marL="1428750" indent="-228600" algn="l" rtl="0" eaLnBrk="1" fontAlgn="base" hangingPunct="1">
        <a:spcBef>
          <a:spcPct val="20000"/>
        </a:spcBef>
        <a:spcAft>
          <a:spcPct val="0"/>
        </a:spcAft>
        <a:buChar char="–"/>
        <a:defRPr sz="2000">
          <a:solidFill>
            <a:srgbClr val="455560"/>
          </a:solidFill>
          <a:latin typeface="Arial" pitchFamily="34" charset="0"/>
          <a:cs typeface="Arial" pitchFamily="34" charset="0"/>
        </a:defRPr>
      </a:lvl4pPr>
      <a:lvl5pPr marL="1771650" indent="-228600" algn="l" rtl="0" eaLnBrk="1" fontAlgn="base" hangingPunct="1">
        <a:spcBef>
          <a:spcPct val="20000"/>
        </a:spcBef>
        <a:spcAft>
          <a:spcPct val="0"/>
        </a:spcAft>
        <a:buChar char="»"/>
        <a:defRPr sz="2000">
          <a:solidFill>
            <a:srgbClr val="455560"/>
          </a:solidFill>
          <a:latin typeface="Arial" pitchFamily="34" charset="0"/>
          <a:cs typeface="Arial" pitchFamily="34" charset="0"/>
        </a:defRPr>
      </a:lvl5pPr>
      <a:lvl6pPr marL="2228850" indent="-228600" algn="l" rtl="0" eaLnBrk="1" fontAlgn="base" hangingPunct="1">
        <a:spcBef>
          <a:spcPct val="20000"/>
        </a:spcBef>
        <a:spcAft>
          <a:spcPct val="0"/>
        </a:spcAft>
        <a:buChar char="»"/>
        <a:defRPr sz="2000">
          <a:solidFill>
            <a:srgbClr val="455560"/>
          </a:solidFill>
          <a:latin typeface="+mn-lt"/>
        </a:defRPr>
      </a:lvl6pPr>
      <a:lvl7pPr marL="2686050" indent="-228600" algn="l" rtl="0" eaLnBrk="1" fontAlgn="base" hangingPunct="1">
        <a:spcBef>
          <a:spcPct val="20000"/>
        </a:spcBef>
        <a:spcAft>
          <a:spcPct val="0"/>
        </a:spcAft>
        <a:buChar char="»"/>
        <a:defRPr sz="2000">
          <a:solidFill>
            <a:srgbClr val="455560"/>
          </a:solidFill>
          <a:latin typeface="+mn-lt"/>
        </a:defRPr>
      </a:lvl7pPr>
      <a:lvl8pPr marL="3143250" indent="-228600" algn="l" rtl="0" eaLnBrk="1" fontAlgn="base" hangingPunct="1">
        <a:spcBef>
          <a:spcPct val="20000"/>
        </a:spcBef>
        <a:spcAft>
          <a:spcPct val="0"/>
        </a:spcAft>
        <a:buChar char="»"/>
        <a:defRPr sz="2000">
          <a:solidFill>
            <a:srgbClr val="455560"/>
          </a:solidFill>
          <a:latin typeface="+mn-lt"/>
        </a:defRPr>
      </a:lvl8pPr>
      <a:lvl9pPr marL="3600450" indent="-228600" algn="l" rtl="0" eaLnBrk="1" fontAlgn="base" hangingPunct="1">
        <a:spcBef>
          <a:spcPct val="20000"/>
        </a:spcBef>
        <a:spcAft>
          <a:spcPct val="0"/>
        </a:spcAft>
        <a:buChar char="»"/>
        <a:defRPr sz="2000">
          <a:solidFill>
            <a:srgbClr val="455560"/>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image" Target="../media/image25.jpg"/><Relationship Id="rId3"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13.png"/><Relationship Id="rId1" Type="http://schemas.openxmlformats.org/officeDocument/2006/relationships/slideLayout" Target="../slideLayouts/slideLayout23.xml"/><Relationship Id="rId2" Type="http://schemas.openxmlformats.org/officeDocument/2006/relationships/notesSlide" Target="../notesSlides/notesSlide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8.xml"/></Relationships>
</file>

<file path=ppt/slides/_rels/slide13.xml.rels><?xml version="1.0" encoding="UTF-8" standalone="yes"?>
<Relationships xmlns="http://schemas.openxmlformats.org/package/2006/relationships"><Relationship Id="rId3" Type="http://schemas.openxmlformats.org/officeDocument/2006/relationships/image" Target="../media/image27.gif"/><Relationship Id="rId4" Type="http://schemas.openxmlformats.org/officeDocument/2006/relationships/image" Target="../media/image28.jpg"/><Relationship Id="rId5" Type="http://schemas.openxmlformats.org/officeDocument/2006/relationships/image" Target="../media/image13.png"/><Relationship Id="rId1" Type="http://schemas.openxmlformats.org/officeDocument/2006/relationships/slideLayout" Target="../slideLayouts/slideLayout6.xml"/><Relationship Id="rId2" Type="http://schemas.openxmlformats.org/officeDocument/2006/relationships/notesSlide" Target="../notesSlides/notesSlide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image" Target="../media/image29.jpeg"/><Relationship Id="rId3" Type="http://schemas.microsoft.com/office/2007/relationships/hdphoto" Target="../media/hdphoto2.wdp"/></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0.png"/><Relationship Id="rId3" Type="http://schemas.openxmlformats.org/officeDocument/2006/relationships/image" Target="../media/image31.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4.xml"/><Relationship Id="rId4" Type="http://schemas.openxmlformats.org/officeDocument/2006/relationships/notesSlide" Target="../notesSlides/notesSlide10.xml"/><Relationship Id="rId5" Type="http://schemas.openxmlformats.org/officeDocument/2006/relationships/image" Target="../media/image32.png"/><Relationship Id="rId6" Type="http://schemas.openxmlformats.org/officeDocument/2006/relationships/image" Target="../media/image33.png"/><Relationship Id="rId7" Type="http://schemas.openxmlformats.org/officeDocument/2006/relationships/image" Target="../media/image34.png"/><Relationship Id="rId1" Type="http://schemas.microsoft.com/office/2007/relationships/media" Target="../media/media1.mp3"/><Relationship Id="rId2" Type="http://schemas.openxmlformats.org/officeDocument/2006/relationships/audio" Target="../media/media1.mp3"/></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1.xml"/><Relationship Id="rId3" Type="http://schemas.openxmlformats.org/officeDocument/2006/relationships/image" Target="../media/image35.png"/></Relationships>
</file>

<file path=ppt/slides/_rels/slide18.xml.rels><?xml version="1.0" encoding="UTF-8" standalone="yes"?>
<Relationships xmlns="http://schemas.openxmlformats.org/package/2006/relationships"><Relationship Id="rId3" Type="http://schemas.openxmlformats.org/officeDocument/2006/relationships/image" Target="../media/image36.jpg"/><Relationship Id="rId4" Type="http://schemas.openxmlformats.org/officeDocument/2006/relationships/image" Target="../media/image35.png"/><Relationship Id="rId1" Type="http://schemas.openxmlformats.org/officeDocument/2006/relationships/slideLayout" Target="../slideLayouts/slideLayout22.xml"/><Relationship Id="rId2" Type="http://schemas.openxmlformats.org/officeDocument/2006/relationships/notesSlide" Target="../notesSlides/notesSlide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3.xml"/><Relationship Id="rId3" Type="http://schemas.openxmlformats.org/officeDocument/2006/relationships/image" Target="../media/image3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0.xml.rels><?xml version="1.0" encoding="UTF-8" standalone="yes"?>
<Relationships xmlns="http://schemas.openxmlformats.org/package/2006/relationships"><Relationship Id="rId3" Type="http://schemas.openxmlformats.org/officeDocument/2006/relationships/image" Target="../media/image37.jpg"/><Relationship Id="rId4" Type="http://schemas.openxmlformats.org/officeDocument/2006/relationships/image" Target="../media/image35.png"/><Relationship Id="rId1" Type="http://schemas.openxmlformats.org/officeDocument/2006/relationships/slideLayout" Target="../slideLayouts/slideLayout23.xml"/><Relationship Id="rId2" Type="http://schemas.openxmlformats.org/officeDocument/2006/relationships/notesSlide" Target="../notesSlides/notesSlide14.xml"/></Relationships>
</file>

<file path=ppt/slides/_rels/slide21.xml.rels><?xml version="1.0" encoding="UTF-8" standalone="yes"?>
<Relationships xmlns="http://schemas.openxmlformats.org/package/2006/relationships"><Relationship Id="rId3" Type="http://schemas.openxmlformats.org/officeDocument/2006/relationships/image" Target="../media/image38.jpeg"/><Relationship Id="rId4" Type="http://schemas.microsoft.com/office/2007/relationships/hdphoto" Target="../media/hdphoto3.wdp"/><Relationship Id="rId5" Type="http://schemas.openxmlformats.org/officeDocument/2006/relationships/image" Target="../media/image35.png"/><Relationship Id="rId1" Type="http://schemas.openxmlformats.org/officeDocument/2006/relationships/slideLayout" Target="../slideLayouts/slideLayout23.xml"/><Relationship Id="rId2" Type="http://schemas.openxmlformats.org/officeDocument/2006/relationships/notesSlide" Target="../notesSlides/notesSlide15.xml"/></Relationships>
</file>

<file path=ppt/slides/_rels/slide22.xml.rels><?xml version="1.0" encoding="UTF-8" standalone="yes"?>
<Relationships xmlns="http://schemas.openxmlformats.org/package/2006/relationships"><Relationship Id="rId3" Type="http://schemas.openxmlformats.org/officeDocument/2006/relationships/image" Target="../media/image39.jpg"/><Relationship Id="rId4" Type="http://schemas.openxmlformats.org/officeDocument/2006/relationships/image" Target="../media/image40.jpg"/><Relationship Id="rId5" Type="http://schemas.openxmlformats.org/officeDocument/2006/relationships/image" Target="../media/image41.jpg"/><Relationship Id="rId6" Type="http://schemas.openxmlformats.org/officeDocument/2006/relationships/image" Target="../media/image42.jpg"/><Relationship Id="rId7" Type="http://schemas.openxmlformats.org/officeDocument/2006/relationships/image" Target="../media/image13.png"/><Relationship Id="rId1" Type="http://schemas.openxmlformats.org/officeDocument/2006/relationships/slideLayout" Target="../slideLayouts/slideLayout25.xml"/><Relationship Id="rId2" Type="http://schemas.openxmlformats.org/officeDocument/2006/relationships/notesSlide" Target="../notesSlides/notesSlide16.xml"/></Relationships>
</file>

<file path=ppt/slides/_rels/slide23.xml.rels><?xml version="1.0" encoding="UTF-8" standalone="yes"?>
<Relationships xmlns="http://schemas.openxmlformats.org/package/2006/relationships"><Relationship Id="rId3" Type="http://schemas.openxmlformats.org/officeDocument/2006/relationships/image" Target="../media/image43.png"/><Relationship Id="rId4" Type="http://schemas.openxmlformats.org/officeDocument/2006/relationships/image" Target="../media/image13.png"/><Relationship Id="rId1" Type="http://schemas.openxmlformats.org/officeDocument/2006/relationships/slideLayout" Target="../slideLayouts/slideLayout25.xml"/><Relationship Id="rId2" Type="http://schemas.openxmlformats.org/officeDocument/2006/relationships/notesSlide" Target="../notesSlides/notesSlide17.xml"/></Relationships>
</file>

<file path=ppt/slides/_rels/slide24.xml.rels><?xml version="1.0" encoding="UTF-8" standalone="yes"?>
<Relationships xmlns="http://schemas.openxmlformats.org/package/2006/relationships"><Relationship Id="rId3" Type="http://schemas.openxmlformats.org/officeDocument/2006/relationships/image" Target="../media/image44.jpg"/><Relationship Id="rId4" Type="http://schemas.openxmlformats.org/officeDocument/2006/relationships/image" Target="../media/image45.png"/><Relationship Id="rId5" Type="http://schemas.openxmlformats.org/officeDocument/2006/relationships/image" Target="../media/image13.png"/><Relationship Id="rId1" Type="http://schemas.openxmlformats.org/officeDocument/2006/relationships/slideLayout" Target="../slideLayouts/slideLayout22.xml"/><Relationship Id="rId2" Type="http://schemas.openxmlformats.org/officeDocument/2006/relationships/notesSlide" Target="../notesSlides/notesSlide18.xml"/></Relationships>
</file>

<file path=ppt/slides/_rels/slide25.xml.rels><?xml version="1.0" encoding="UTF-8" standalone="yes"?>
<Relationships xmlns="http://schemas.openxmlformats.org/package/2006/relationships"><Relationship Id="rId3" Type="http://schemas.openxmlformats.org/officeDocument/2006/relationships/image" Target="../media/image46.png"/><Relationship Id="rId4" Type="http://schemas.openxmlformats.org/officeDocument/2006/relationships/image" Target="../media/image47.png"/><Relationship Id="rId5" Type="http://schemas.openxmlformats.org/officeDocument/2006/relationships/image" Target="../media/image48.png"/><Relationship Id="rId6" Type="http://schemas.openxmlformats.org/officeDocument/2006/relationships/image" Target="../media/image49.png"/><Relationship Id="rId1" Type="http://schemas.openxmlformats.org/officeDocument/2006/relationships/slideLayout" Target="../slideLayouts/slideLayout23.xml"/><Relationship Id="rId2" Type="http://schemas.openxmlformats.org/officeDocument/2006/relationships/notesSlide" Target="../notesSlides/notesSlide19.xml"/></Relationships>
</file>

<file path=ppt/slides/_rels/slide26.xml.rels><?xml version="1.0" encoding="UTF-8" standalone="yes"?>
<Relationships xmlns="http://schemas.openxmlformats.org/package/2006/relationships"><Relationship Id="rId3" Type="http://schemas.openxmlformats.org/officeDocument/2006/relationships/image" Target="../media/image50.jpg"/><Relationship Id="rId4" Type="http://schemas.openxmlformats.org/officeDocument/2006/relationships/image" Target="../media/image51.jpg"/><Relationship Id="rId5" Type="http://schemas.openxmlformats.org/officeDocument/2006/relationships/image" Target="../media/image52.jpg"/><Relationship Id="rId6" Type="http://schemas.openxmlformats.org/officeDocument/2006/relationships/image" Target="../media/image53.jpg"/><Relationship Id="rId1" Type="http://schemas.openxmlformats.org/officeDocument/2006/relationships/slideLayout" Target="../slideLayouts/slideLayout23.xml"/><Relationship Id="rId2" Type="http://schemas.openxmlformats.org/officeDocument/2006/relationships/notesSlide" Target="../notesSlides/notesSlide20.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1.xml"/><Relationship Id="rId3" Type="http://schemas.openxmlformats.org/officeDocument/2006/relationships/image" Target="../media/image3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2.xml"/><Relationship Id="rId3" Type="http://schemas.openxmlformats.org/officeDocument/2006/relationships/image" Target="../media/image35.png"/></Relationships>
</file>

<file path=ppt/slides/_rels/slide29.xml.rels><?xml version="1.0" encoding="UTF-8" standalone="yes"?>
<Relationships xmlns="http://schemas.openxmlformats.org/package/2006/relationships"><Relationship Id="rId3" Type="http://schemas.openxmlformats.org/officeDocument/2006/relationships/image" Target="../media/image14.jpeg"/><Relationship Id="rId4" Type="http://schemas.openxmlformats.org/officeDocument/2006/relationships/image" Target="../media/image13.png"/><Relationship Id="rId1" Type="http://schemas.openxmlformats.org/officeDocument/2006/relationships/slideLayout" Target="../slideLayouts/slideLayout24.xml"/><Relationship Id="rId2" Type="http://schemas.openxmlformats.org/officeDocument/2006/relationships/notesSlide" Target="../notesSlides/notesSlide23.xml"/></Relationships>
</file>

<file path=ppt/slides/_rels/slide3.xml.rels><?xml version="1.0" encoding="UTF-8" standalone="yes"?>
<Relationships xmlns="http://schemas.openxmlformats.org/package/2006/relationships"><Relationship Id="rId3" Type="http://schemas.openxmlformats.org/officeDocument/2006/relationships/image" Target="../media/image14.jpeg"/><Relationship Id="rId4" Type="http://schemas.openxmlformats.org/officeDocument/2006/relationships/image" Target="../media/image13.png"/><Relationship Id="rId1" Type="http://schemas.openxmlformats.org/officeDocument/2006/relationships/slideLayout" Target="../slideLayouts/slideLayout24.xml"/><Relationship Id="rId2" Type="http://schemas.openxmlformats.org/officeDocument/2006/relationships/notesSlide" Target="../notesSlides/notesSlide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3.png"/><Relationship Id="rId1" Type="http://schemas.openxmlformats.org/officeDocument/2006/relationships/slideLayout" Target="../slideLayouts/slideLayout22.xml"/><Relationship Id="rId2" Type="http://schemas.openxmlformats.org/officeDocument/2006/relationships/notesSlide" Target="../notesSlides/notesSlide2.xml"/></Relationships>
</file>

<file path=ppt/slides/_rels/slide5.xml.rels><?xml version="1.0" encoding="UTF-8" standalone="yes"?>
<Relationships xmlns="http://schemas.openxmlformats.org/package/2006/relationships"><Relationship Id="rId3" Type="http://schemas.openxmlformats.org/officeDocument/2006/relationships/image" Target="../media/image16.jpg"/><Relationship Id="rId4" Type="http://schemas.openxmlformats.org/officeDocument/2006/relationships/image" Target="../media/image17.jpg"/><Relationship Id="rId5" Type="http://schemas.openxmlformats.org/officeDocument/2006/relationships/image" Target="../media/image18.jpg"/><Relationship Id="rId6" Type="http://schemas.openxmlformats.org/officeDocument/2006/relationships/image" Target="../media/image19.jpg"/><Relationship Id="rId1" Type="http://schemas.openxmlformats.org/officeDocument/2006/relationships/slideLayout" Target="../slideLayouts/slideLayout23.xml"/><Relationship Id="rId2" Type="http://schemas.openxmlformats.org/officeDocument/2006/relationships/notesSlide" Target="../notesSlides/notesSlide3.xml"/></Relationships>
</file>

<file path=ppt/slides/_rels/slide6.xml.rels><?xml version="1.0" encoding="UTF-8" standalone="yes"?>
<Relationships xmlns="http://schemas.openxmlformats.org/package/2006/relationships"><Relationship Id="rId3" Type="http://schemas.openxmlformats.org/officeDocument/2006/relationships/audio" Target="../media/audio1.bin"/><Relationship Id="rId4" Type="http://schemas.openxmlformats.org/officeDocument/2006/relationships/image" Target="../media/image20.jpg"/><Relationship Id="rId5" Type="http://schemas.openxmlformats.org/officeDocument/2006/relationships/image" Target="../media/image13.png"/><Relationship Id="rId6" Type="http://schemas.openxmlformats.org/officeDocument/2006/relationships/audio" Target="../media/audio1.bin"/><Relationship Id="rId1" Type="http://schemas.openxmlformats.org/officeDocument/2006/relationships/slideLayout" Target="../slideLayouts/slideLayout23.xml"/><Relationship Id="rId2"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3" Type="http://schemas.openxmlformats.org/officeDocument/2006/relationships/image" Target="../media/image20.jpg"/><Relationship Id="rId4" Type="http://schemas.openxmlformats.org/officeDocument/2006/relationships/image" Target="../media/image13.png"/><Relationship Id="rId5" Type="http://schemas.openxmlformats.org/officeDocument/2006/relationships/image" Target="../media/image21.jpg"/><Relationship Id="rId1" Type="http://schemas.openxmlformats.org/officeDocument/2006/relationships/slideLayout" Target="../slideLayouts/slideLayout23.xml"/><Relationship Id="rId2" Type="http://schemas.openxmlformats.org/officeDocument/2006/relationships/notesSlide" Target="../notesSlides/notesSlide5.xml"/></Relationships>
</file>

<file path=ppt/slides/_rels/slide8.xml.rels><?xml version="1.0" encoding="UTF-8" standalone="yes"?>
<Relationships xmlns="http://schemas.openxmlformats.org/package/2006/relationships"><Relationship Id="rId3" Type="http://schemas.openxmlformats.org/officeDocument/2006/relationships/image" Target="../media/image22.jpg"/><Relationship Id="rId4" Type="http://schemas.openxmlformats.org/officeDocument/2006/relationships/image" Target="../media/image13.png"/><Relationship Id="rId1" Type="http://schemas.openxmlformats.org/officeDocument/2006/relationships/slideLayout" Target="../slideLayouts/slideLayout22.xml"/><Relationship Id="rId2" Type="http://schemas.openxmlformats.org/officeDocument/2006/relationships/notesSlide" Target="../notesSlides/notesSlide6.xml"/></Relationships>
</file>

<file path=ppt/slides/_rels/slide9.xml.rels><?xml version="1.0" encoding="UTF-8" standalone="yes"?>
<Relationships xmlns="http://schemas.openxmlformats.org/package/2006/relationships"><Relationship Id="rId3" Type="http://schemas.microsoft.com/office/2007/relationships/hdphoto" Target="../media/hdphoto1.wdp"/><Relationship Id="rId4" Type="http://schemas.openxmlformats.org/officeDocument/2006/relationships/image" Target="../media/image24.png"/><Relationship Id="rId5" Type="http://schemas.openxmlformats.org/officeDocument/2006/relationships/image" Target="../media/image13.png"/><Relationship Id="rId1" Type="http://schemas.openxmlformats.org/officeDocument/2006/relationships/slideLayout" Target="../slideLayouts/slideLayout23.xml"/><Relationship Id="rId2" Type="http://schemas.openxmlformats.org/officeDocument/2006/relationships/image" Target="../media/image23.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20 de </a:t>
            </a:r>
            <a:r>
              <a:rPr lang="en-US" dirty="0" err="1" smtClean="0"/>
              <a:t>maio</a:t>
            </a:r>
            <a:r>
              <a:rPr lang="en-US" dirty="0" smtClean="0"/>
              <a:t> de 2019</a:t>
            </a:r>
            <a:endParaRPr lang="en-US" dirty="0"/>
          </a:p>
        </p:txBody>
      </p:sp>
      <p:sp>
        <p:nvSpPr>
          <p:cNvPr id="5" name="Text Placeholder 4"/>
          <p:cNvSpPr>
            <a:spLocks noGrp="1"/>
          </p:cNvSpPr>
          <p:nvPr>
            <p:ph type="body" sz="quarter" idx="10"/>
          </p:nvPr>
        </p:nvSpPr>
        <p:spPr>
          <a:xfrm>
            <a:off x="495299" y="4654158"/>
            <a:ext cx="7544519" cy="446161"/>
          </a:xfrm>
        </p:spPr>
        <p:txBody>
          <a:bodyPr/>
          <a:lstStyle/>
          <a:p>
            <a:r>
              <a:rPr lang="en-US" dirty="0" smtClean="0">
                <a:solidFill>
                  <a:schemeClr val="bg2">
                    <a:lumMod val="75000"/>
                  </a:schemeClr>
                </a:solidFill>
              </a:rPr>
              <a:t>Software </a:t>
            </a:r>
            <a:r>
              <a:rPr lang="en-US" dirty="0">
                <a:solidFill>
                  <a:schemeClr val="bg2">
                    <a:lumMod val="75000"/>
                  </a:schemeClr>
                </a:solidFill>
              </a:rPr>
              <a:t>Engineering </a:t>
            </a:r>
            <a:r>
              <a:rPr lang="en-US" dirty="0" err="1" smtClean="0">
                <a:solidFill>
                  <a:schemeClr val="bg2">
                    <a:lumMod val="75000"/>
                  </a:schemeClr>
                </a:solidFill>
              </a:rPr>
              <a:t>Sr</a:t>
            </a:r>
            <a:r>
              <a:rPr lang="en-US" dirty="0" smtClean="0">
                <a:solidFill>
                  <a:schemeClr val="bg2">
                    <a:lumMod val="75000"/>
                  </a:schemeClr>
                </a:solidFill>
              </a:rPr>
              <a:t> Manager @ OLX </a:t>
            </a:r>
            <a:r>
              <a:rPr lang="en-US" dirty="0" err="1" smtClean="0">
                <a:solidFill>
                  <a:schemeClr val="bg2">
                    <a:lumMod val="75000"/>
                  </a:schemeClr>
                </a:solidFill>
              </a:rPr>
              <a:t>Brasil</a:t>
            </a:r>
            <a:endParaRPr lang="pt-BR" dirty="0">
              <a:solidFill>
                <a:schemeClr val="bg2">
                  <a:lumMod val="75000"/>
                </a:schemeClr>
              </a:solidFill>
            </a:endParaRPr>
          </a:p>
        </p:txBody>
      </p:sp>
      <p:sp>
        <p:nvSpPr>
          <p:cNvPr id="6" name="Text Placeholder 5"/>
          <p:cNvSpPr>
            <a:spLocks noGrp="1"/>
          </p:cNvSpPr>
          <p:nvPr>
            <p:ph type="body" sz="quarter" idx="11"/>
          </p:nvPr>
        </p:nvSpPr>
        <p:spPr>
          <a:xfrm>
            <a:off x="484764" y="2299854"/>
            <a:ext cx="4751470" cy="1288329"/>
          </a:xfrm>
        </p:spPr>
        <p:txBody>
          <a:bodyPr/>
          <a:lstStyle/>
          <a:p>
            <a:r>
              <a:rPr lang="en-US" dirty="0" smtClean="0"/>
              <a:t>Software </a:t>
            </a:r>
            <a:r>
              <a:rPr lang="en-US" smtClean="0"/>
              <a:t>for Happiness :: SW4:D</a:t>
            </a:r>
            <a:endParaRPr lang="en-US" dirty="0"/>
          </a:p>
        </p:txBody>
      </p:sp>
      <p:sp>
        <p:nvSpPr>
          <p:cNvPr id="2" name="Espaço Reservado para Texto 1"/>
          <p:cNvSpPr>
            <a:spLocks noGrp="1"/>
          </p:cNvSpPr>
          <p:nvPr>
            <p:ph type="body" sz="quarter" idx="12"/>
          </p:nvPr>
        </p:nvSpPr>
        <p:spPr>
          <a:xfrm>
            <a:off x="495299" y="4268513"/>
            <a:ext cx="6473536" cy="385646"/>
          </a:xfrm>
        </p:spPr>
        <p:txBody>
          <a:bodyPr/>
          <a:lstStyle/>
          <a:p>
            <a:r>
              <a:rPr lang="pt-BR" dirty="0" smtClean="0">
                <a:solidFill>
                  <a:schemeClr val="bg2">
                    <a:lumMod val="75000"/>
                  </a:schemeClr>
                </a:solidFill>
              </a:rPr>
              <a:t>Marcio </a:t>
            </a:r>
            <a:r>
              <a:rPr lang="pt-BR" dirty="0" smtClean="0">
                <a:solidFill>
                  <a:schemeClr val="bg2">
                    <a:lumMod val="75000"/>
                  </a:schemeClr>
                </a:solidFill>
              </a:rPr>
              <a:t>Namiki (coautoria:</a:t>
            </a:r>
            <a:r>
              <a:rPr lang="pt-BR" dirty="0" smtClean="0">
                <a:solidFill>
                  <a:schemeClr val="bg2">
                    <a:lumMod val="75000"/>
                  </a:schemeClr>
                </a:solidFill>
              </a:rPr>
              <a:t> Sócrates Lopes)</a:t>
            </a:r>
            <a:endParaRPr lang="pt-BR" dirty="0">
              <a:solidFill>
                <a:schemeClr val="bg2">
                  <a:lumMod val="75000"/>
                </a:schemeClr>
              </a:solidFill>
            </a:endParaRPr>
          </a:p>
        </p:txBody>
      </p:sp>
    </p:spTree>
    <p:extLst>
      <p:ext uri="{BB962C8B-B14F-4D97-AF65-F5344CB8AC3E}">
        <p14:creationId xmlns:p14="http://schemas.microsoft.com/office/powerpoint/2010/main" val="3529481111"/>
      </p:ext>
    </p:extLst>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p:cNvPicPr>
            <a:picLocks noChangeAspect="1"/>
          </p:cNvPicPr>
          <p:nvPr/>
        </p:nvPicPr>
        <p:blipFill rotWithShape="1">
          <a:blip r:embed="rId2">
            <a:extLst>
              <a:ext uri="{28A0092B-C50C-407E-A947-70E740481C1C}">
                <a14:useLocalDpi xmlns:a14="http://schemas.microsoft.com/office/drawing/2010/main" val="0"/>
              </a:ext>
            </a:extLst>
          </a:blip>
          <a:srcRect l="8836" t="10529" r="6162" b="7918"/>
          <a:stretch/>
        </p:blipFill>
        <p:spPr>
          <a:xfrm>
            <a:off x="0" y="0"/>
            <a:ext cx="9144000" cy="4803228"/>
          </a:xfrm>
          <a:prstGeom prst="rect">
            <a:avLst/>
          </a:prstGeom>
        </p:spPr>
      </p:pic>
      <p:sp>
        <p:nvSpPr>
          <p:cNvPr id="5" name="Oval 4"/>
          <p:cNvSpPr/>
          <p:nvPr/>
        </p:nvSpPr>
        <p:spPr>
          <a:xfrm>
            <a:off x="6461038" y="2085514"/>
            <a:ext cx="2682962" cy="2717714"/>
          </a:xfrm>
          <a:prstGeom prst="ellipse">
            <a:avLst/>
          </a:prstGeom>
          <a:solidFill>
            <a:schemeClr val="bg1">
              <a:lumMod val="95000"/>
              <a:alpha val="80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788"/>
          </a:p>
        </p:txBody>
      </p:sp>
      <p:sp>
        <p:nvSpPr>
          <p:cNvPr id="2" name="Título 1"/>
          <p:cNvSpPr>
            <a:spLocks noGrp="1"/>
          </p:cNvSpPr>
          <p:nvPr>
            <p:ph type="title"/>
          </p:nvPr>
        </p:nvSpPr>
        <p:spPr>
          <a:xfrm>
            <a:off x="6719133" y="3444371"/>
            <a:ext cx="2166773" cy="892726"/>
          </a:xfrm>
        </p:spPr>
        <p:txBody>
          <a:bodyPr spcFirstLastPara="1" vert="horz" wrap="square" lIns="51435" tIns="25718" rIns="51435" bIns="25718" numCol="1" rtlCol="0" anchor="b" anchorCtr="0" compatLnSpc="1">
            <a:prstTxWarp prst="textNoShape">
              <a:avLst/>
            </a:prstTxWarp>
            <a:normAutofit fontScale="90000"/>
          </a:bodyPr>
          <a:lstStyle/>
          <a:p>
            <a:pPr algn="ctr"/>
            <a:r>
              <a:rPr lang="pt-BR" dirty="0">
                <a:solidFill>
                  <a:srgbClr val="7030A0"/>
                </a:solidFill>
                <a:latin typeface="+mj-lt"/>
                <a:ea typeface="+mj-ea"/>
                <a:cs typeface="+mj-cs"/>
              </a:rPr>
              <a:t>Igualdade de Gênero</a:t>
            </a:r>
          </a:p>
        </p:txBody>
      </p:sp>
      <p:sp>
        <p:nvSpPr>
          <p:cNvPr id="4" name="CaixaDeTexto 3"/>
          <p:cNvSpPr txBox="1"/>
          <p:nvPr/>
        </p:nvSpPr>
        <p:spPr>
          <a:xfrm>
            <a:off x="6527359" y="2682235"/>
            <a:ext cx="2550319" cy="584775"/>
          </a:xfrm>
          <a:prstGeom prst="rect">
            <a:avLst/>
          </a:prstGeom>
          <a:noFill/>
        </p:spPr>
        <p:txBody>
          <a:bodyPr wrap="square" rtlCol="0">
            <a:spAutoFit/>
          </a:bodyPr>
          <a:lstStyle/>
          <a:p>
            <a:pPr algn="ctr"/>
            <a:r>
              <a:rPr lang="pt-BR" sz="1600" b="1" dirty="0">
                <a:solidFill>
                  <a:srgbClr val="00B050"/>
                </a:solidFill>
              </a:rPr>
              <a:t>As principais ideias da</a:t>
            </a:r>
          </a:p>
          <a:p>
            <a:pPr algn="ctr"/>
            <a:r>
              <a:rPr lang="pt-BR" sz="1600" b="1" dirty="0">
                <a:solidFill>
                  <a:srgbClr val="00B050"/>
                </a:solidFill>
              </a:rPr>
              <a:t>Proposta de Paz</a:t>
            </a:r>
          </a:p>
        </p:txBody>
      </p:sp>
      <p:cxnSp>
        <p:nvCxnSpPr>
          <p:cNvPr id="7" name="Conector Reto 6"/>
          <p:cNvCxnSpPr/>
          <p:nvPr/>
        </p:nvCxnSpPr>
        <p:spPr>
          <a:xfrm>
            <a:off x="6527359" y="3435483"/>
            <a:ext cx="2550319" cy="0"/>
          </a:xfrm>
          <a:prstGeom prst="line">
            <a:avLst/>
          </a:prstGeom>
          <a:ln w="381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8" name="Google Shape;209;p40"/>
          <p:cNvPicPr preferRelativeResize="0"/>
          <p:nvPr/>
        </p:nvPicPr>
        <p:blipFill rotWithShape="1">
          <a:blip r:embed="rId3">
            <a:alphaModFix/>
          </a:blip>
          <a:srcRect/>
          <a:stretch/>
        </p:blipFill>
        <p:spPr>
          <a:xfrm>
            <a:off x="231105" y="4213635"/>
            <a:ext cx="407069" cy="407069"/>
          </a:xfrm>
          <a:prstGeom prst="rect">
            <a:avLst/>
          </a:prstGeom>
          <a:noFill/>
          <a:ln>
            <a:noFill/>
          </a:ln>
        </p:spPr>
      </p:pic>
    </p:spTree>
    <p:extLst>
      <p:ext uri="{BB962C8B-B14F-4D97-AF65-F5344CB8AC3E}">
        <p14:creationId xmlns:p14="http://schemas.microsoft.com/office/powerpoint/2010/main" val="378955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pic>
        <p:nvPicPr>
          <p:cNvPr id="234" name="Google Shape;234;p43"/>
          <p:cNvPicPr preferRelativeResize="0"/>
          <p:nvPr/>
        </p:nvPicPr>
        <p:blipFill>
          <a:blip r:embed="rId3">
            <a:alphaModFix/>
          </a:blip>
          <a:stretch>
            <a:fillRect/>
          </a:stretch>
        </p:blipFill>
        <p:spPr>
          <a:xfrm>
            <a:off x="-1" y="0"/>
            <a:ext cx="4183687" cy="5370786"/>
          </a:xfrm>
          <a:prstGeom prst="rect">
            <a:avLst/>
          </a:prstGeom>
          <a:noFill/>
          <a:ln>
            <a:noFill/>
          </a:ln>
        </p:spPr>
      </p:pic>
      <p:sp>
        <p:nvSpPr>
          <p:cNvPr id="235" name="Google Shape;235;p43"/>
          <p:cNvSpPr txBox="1"/>
          <p:nvPr/>
        </p:nvSpPr>
        <p:spPr>
          <a:xfrm>
            <a:off x="4183686" y="1"/>
            <a:ext cx="4960314" cy="4813738"/>
          </a:xfrm>
          <a:prstGeom prst="rect">
            <a:avLst/>
          </a:prstGeom>
          <a:solidFill>
            <a:srgbClr val="333333"/>
          </a:solidFill>
          <a:ln>
            <a:noFill/>
          </a:ln>
          <a:effectLst>
            <a:outerShdw blurRad="57150" dist="19050" dir="5400000" algn="bl" rotWithShape="0">
              <a:srgbClr val="434343">
                <a:alpha val="62000"/>
              </a:srgbClr>
            </a:outerShdw>
          </a:effectLst>
        </p:spPr>
        <p:txBody>
          <a:bodyPr spcFirstLastPara="1" wrap="square" lIns="68569" tIns="68569" rIns="68569" bIns="68569" anchor="t" anchorCtr="0">
            <a:noAutofit/>
          </a:bodyPr>
          <a:lstStyle/>
          <a:p>
            <a:pPr>
              <a:lnSpc>
                <a:spcPct val="115000"/>
              </a:lnSpc>
              <a:buClr>
                <a:schemeClr val="dk1"/>
              </a:buClr>
              <a:buSzPts val="1100"/>
            </a:pPr>
            <a:endParaRPr lang="pt-BR" sz="2700" b="1" dirty="0" smtClean="0">
              <a:solidFill>
                <a:srgbClr val="F27E00"/>
              </a:solidFill>
              <a:latin typeface="Calibri"/>
              <a:ea typeface="Calibri"/>
              <a:cs typeface="Calibri"/>
              <a:sym typeface="Calibri"/>
            </a:endParaRPr>
          </a:p>
          <a:p>
            <a:pPr>
              <a:lnSpc>
                <a:spcPct val="115000"/>
              </a:lnSpc>
              <a:buClr>
                <a:schemeClr val="dk1"/>
              </a:buClr>
              <a:buSzPts val="1100"/>
            </a:pPr>
            <a:endParaRPr lang="pt-BR" sz="2700" b="1" dirty="0">
              <a:solidFill>
                <a:srgbClr val="F27E00"/>
              </a:solidFill>
              <a:latin typeface="Calibri"/>
              <a:ea typeface="Calibri"/>
              <a:cs typeface="Calibri"/>
              <a:sym typeface="Calibri"/>
            </a:endParaRPr>
          </a:p>
          <a:p>
            <a:pPr>
              <a:lnSpc>
                <a:spcPct val="115000"/>
              </a:lnSpc>
              <a:buClr>
                <a:schemeClr val="dk1"/>
              </a:buClr>
              <a:buSzPts val="1100"/>
            </a:pPr>
            <a:endParaRPr lang="pt-BR" sz="2700" b="1" dirty="0" smtClean="0">
              <a:solidFill>
                <a:srgbClr val="F27E00"/>
              </a:solidFill>
              <a:latin typeface="Calibri"/>
              <a:ea typeface="Calibri"/>
              <a:cs typeface="Calibri"/>
              <a:sym typeface="Calibri"/>
            </a:endParaRPr>
          </a:p>
        </p:txBody>
      </p:sp>
      <p:pic>
        <p:nvPicPr>
          <p:cNvPr id="236" name="Google Shape;236;p43"/>
          <p:cNvPicPr preferRelativeResize="0"/>
          <p:nvPr/>
        </p:nvPicPr>
        <p:blipFill rotWithShape="1">
          <a:blip r:embed="rId4">
            <a:alphaModFix/>
          </a:blip>
          <a:srcRect/>
          <a:stretch/>
        </p:blipFill>
        <p:spPr>
          <a:xfrm>
            <a:off x="8481726" y="4192614"/>
            <a:ext cx="407069" cy="407069"/>
          </a:xfrm>
          <a:prstGeom prst="rect">
            <a:avLst/>
          </a:prstGeom>
          <a:noFill/>
          <a:ln>
            <a:noFill/>
          </a:ln>
        </p:spPr>
      </p:pic>
      <p:sp>
        <p:nvSpPr>
          <p:cNvPr id="233" name="Google Shape;233;p43"/>
          <p:cNvSpPr txBox="1">
            <a:spLocks noGrp="1"/>
          </p:cNvSpPr>
          <p:nvPr>
            <p:ph type="title"/>
          </p:nvPr>
        </p:nvSpPr>
        <p:spPr>
          <a:xfrm>
            <a:off x="4806556" y="1679626"/>
            <a:ext cx="3714574" cy="1470942"/>
          </a:xfrm>
          <a:prstGeom prst="rect">
            <a:avLst/>
          </a:prstGeom>
        </p:spPr>
        <p:txBody>
          <a:bodyPr spcFirstLastPara="1" vert="horz" wrap="square" lIns="68569" tIns="34275" rIns="68569" bIns="34275" numCol="1" anchor="ctr" anchorCtr="0" compatLnSpc="1">
            <a:prstTxWarp prst="textNoShape">
              <a:avLst/>
            </a:prstTxWarp>
            <a:noAutofit/>
          </a:bodyPr>
          <a:lstStyle/>
          <a:p>
            <a:pPr algn="ctr">
              <a:buClr>
                <a:schemeClr val="dk1"/>
              </a:buClr>
              <a:buSzPts val="1100"/>
            </a:pPr>
            <a:r>
              <a:rPr lang="pt-BR" dirty="0">
                <a:solidFill>
                  <a:schemeClr val="bg1">
                    <a:lumMod val="85000"/>
                  </a:schemeClr>
                </a:solidFill>
              </a:rPr>
              <a:t>Afinal, por que fazemos </a:t>
            </a:r>
            <a:r>
              <a:rPr lang="pt-BR" sz="7200" dirty="0">
                <a:solidFill>
                  <a:srgbClr val="FF0000"/>
                </a:solidFill>
              </a:rPr>
              <a:t>software</a:t>
            </a:r>
            <a:r>
              <a:rPr lang="pt-BR" dirty="0">
                <a:solidFill>
                  <a:srgbClr val="FF0000"/>
                </a:solidFill>
              </a:rPr>
              <a:t>?</a:t>
            </a:r>
            <a:endParaRPr dirty="0">
              <a:solidFill>
                <a:srgbClr val="FF0000"/>
              </a:solidFill>
            </a:endParaRPr>
          </a:p>
        </p:txBody>
      </p:sp>
    </p:spTree>
    <p:extLst>
      <p:ext uri="{BB962C8B-B14F-4D97-AF65-F5344CB8AC3E}">
        <p14:creationId xmlns:p14="http://schemas.microsoft.com/office/powerpoint/2010/main" val="4977214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44"/>
          <p:cNvSpPr txBox="1"/>
          <p:nvPr/>
        </p:nvSpPr>
        <p:spPr>
          <a:xfrm>
            <a:off x="1334138" y="2315288"/>
            <a:ext cx="6490125" cy="2232900"/>
          </a:xfrm>
          <a:prstGeom prst="rect">
            <a:avLst/>
          </a:prstGeom>
          <a:noFill/>
          <a:ln>
            <a:noFill/>
          </a:ln>
        </p:spPr>
        <p:txBody>
          <a:bodyPr spcFirstLastPara="1" wrap="square" lIns="68569" tIns="68569" rIns="68569" bIns="68569" anchor="t" anchorCtr="0">
            <a:noAutofit/>
          </a:bodyPr>
          <a:lstStyle/>
          <a:p>
            <a:pPr algn="ctr">
              <a:lnSpc>
                <a:spcPct val="115000"/>
              </a:lnSpc>
            </a:pPr>
            <a:r>
              <a:rPr lang="pt-BR" sz="2250" dirty="0">
                <a:solidFill>
                  <a:srgbClr val="F3F3F3"/>
                </a:solidFill>
                <a:latin typeface="Roboto Light"/>
                <a:ea typeface="Roboto Light"/>
                <a:cs typeface="Roboto Light"/>
                <a:sym typeface="Roboto Light"/>
              </a:rPr>
              <a:t>Potencializar a capacidade humana a favor do </a:t>
            </a:r>
            <a:r>
              <a:rPr lang="pt-BR" sz="2250" b="1" dirty="0">
                <a:solidFill>
                  <a:srgbClr val="00FF01"/>
                </a:solidFill>
                <a:latin typeface="Roboto Light"/>
                <a:ea typeface="Roboto Light"/>
                <a:cs typeface="Roboto Light"/>
                <a:sym typeface="Roboto Light"/>
              </a:rPr>
              <a:t>bem para </a:t>
            </a:r>
            <a:r>
              <a:rPr lang="pt-BR" sz="2250" b="1" dirty="0">
                <a:solidFill>
                  <a:srgbClr val="00FF01"/>
                </a:solidFill>
                <a:latin typeface="Roboto"/>
                <a:ea typeface="Roboto"/>
                <a:cs typeface="Roboto"/>
                <a:sym typeface="Roboto"/>
              </a:rPr>
              <a:t>todos</a:t>
            </a:r>
            <a:r>
              <a:rPr lang="pt-BR" sz="2250" dirty="0">
                <a:solidFill>
                  <a:srgbClr val="F3F3F3"/>
                </a:solidFill>
                <a:latin typeface="Roboto Light"/>
                <a:ea typeface="Roboto Light"/>
                <a:cs typeface="Roboto Light"/>
                <a:sym typeface="Roboto Light"/>
              </a:rPr>
              <a:t>, buscando ser hoje melhor do que ontem e sem perder de vista [</a:t>
            </a:r>
            <a:r>
              <a:rPr lang="pt-BR" sz="2250" i="1" dirty="0">
                <a:solidFill>
                  <a:srgbClr val="FFFF00"/>
                </a:solidFill>
                <a:latin typeface="Roboto Light"/>
                <a:ea typeface="Roboto Light"/>
                <a:cs typeface="Roboto Light"/>
                <a:sym typeface="Roboto Light"/>
              </a:rPr>
              <a:t>o que realmente importa</a:t>
            </a:r>
            <a:r>
              <a:rPr lang="pt-BR" sz="2250" dirty="0">
                <a:solidFill>
                  <a:srgbClr val="F3F3F3"/>
                </a:solidFill>
                <a:latin typeface="Roboto Light"/>
                <a:ea typeface="Roboto Light"/>
                <a:cs typeface="Roboto Light"/>
                <a:sym typeface="Roboto Light"/>
              </a:rPr>
              <a:t>]</a:t>
            </a:r>
            <a:r>
              <a:rPr lang="pt-BR" sz="2250" baseline="30000" dirty="0">
                <a:solidFill>
                  <a:srgbClr val="F3F3F3"/>
                </a:solidFill>
                <a:latin typeface="Roboto Light"/>
                <a:ea typeface="Roboto Light"/>
                <a:cs typeface="Roboto Light"/>
                <a:sym typeface="Roboto Light"/>
              </a:rPr>
              <a:t>(*)</a:t>
            </a:r>
            <a:r>
              <a:rPr lang="pt-BR" sz="2250" dirty="0">
                <a:solidFill>
                  <a:srgbClr val="F3F3F3"/>
                </a:solidFill>
                <a:latin typeface="Roboto Light"/>
                <a:ea typeface="Roboto Light"/>
                <a:cs typeface="Roboto Light"/>
                <a:sym typeface="Roboto Light"/>
              </a:rPr>
              <a:t>.</a:t>
            </a:r>
            <a:endParaRPr sz="2250" dirty="0">
              <a:solidFill>
                <a:srgbClr val="F3F3F3"/>
              </a:solidFill>
              <a:latin typeface="Roboto Light"/>
              <a:ea typeface="Roboto Light"/>
              <a:cs typeface="Roboto Light"/>
              <a:sym typeface="Roboto Light"/>
            </a:endParaRPr>
          </a:p>
          <a:p>
            <a:pPr algn="ctr">
              <a:lnSpc>
                <a:spcPct val="115000"/>
              </a:lnSpc>
            </a:pPr>
            <a:endParaRPr sz="2250" dirty="0">
              <a:solidFill>
                <a:srgbClr val="F3F3F3"/>
              </a:solidFill>
              <a:latin typeface="Roboto Light"/>
              <a:ea typeface="Roboto Light"/>
              <a:cs typeface="Roboto Light"/>
              <a:sym typeface="Roboto Light"/>
            </a:endParaRPr>
          </a:p>
          <a:p>
            <a:pPr algn="ctr">
              <a:lnSpc>
                <a:spcPct val="115000"/>
              </a:lnSpc>
              <a:buClr>
                <a:schemeClr val="dk1"/>
              </a:buClr>
              <a:buSzPts val="1100"/>
            </a:pPr>
            <a:r>
              <a:rPr lang="pt-BR" baseline="30000" dirty="0">
                <a:solidFill>
                  <a:srgbClr val="F3F3F3"/>
                </a:solidFill>
                <a:latin typeface="Roboto Light"/>
                <a:ea typeface="Roboto Light"/>
                <a:cs typeface="Roboto Light"/>
                <a:sym typeface="Roboto Light"/>
              </a:rPr>
              <a:t>(*)</a:t>
            </a:r>
            <a:r>
              <a:rPr lang="pt-BR" dirty="0">
                <a:solidFill>
                  <a:srgbClr val="F3F3F3"/>
                </a:solidFill>
                <a:latin typeface="Roboto Light"/>
                <a:ea typeface="Roboto Light"/>
                <a:cs typeface="Roboto Light"/>
                <a:sym typeface="Roboto Light"/>
              </a:rPr>
              <a:t> </a:t>
            </a:r>
            <a:r>
              <a:rPr lang="pt-BR" i="1" dirty="0">
                <a:solidFill>
                  <a:srgbClr val="FFFF00"/>
                </a:solidFill>
                <a:latin typeface="Roboto Light"/>
                <a:ea typeface="Roboto Light"/>
                <a:cs typeface="Roboto Light"/>
                <a:sym typeface="Roboto Light"/>
              </a:rPr>
              <a:t>algo que somente poderá ser respondido pelo seu coração</a:t>
            </a:r>
            <a:endParaRPr i="1" dirty="0">
              <a:solidFill>
                <a:srgbClr val="FFFF00"/>
              </a:solidFill>
              <a:latin typeface="Roboto Light"/>
              <a:ea typeface="Roboto Light"/>
              <a:cs typeface="Roboto Light"/>
              <a:sym typeface="Roboto Light"/>
            </a:endParaRPr>
          </a:p>
        </p:txBody>
      </p:sp>
      <p:sp>
        <p:nvSpPr>
          <p:cNvPr id="243" name="Google Shape;243;p44"/>
          <p:cNvSpPr txBox="1"/>
          <p:nvPr/>
        </p:nvSpPr>
        <p:spPr>
          <a:xfrm>
            <a:off x="1789170" y="724802"/>
            <a:ext cx="5580060" cy="1094625"/>
          </a:xfrm>
          <a:prstGeom prst="rect">
            <a:avLst/>
          </a:prstGeom>
          <a:noFill/>
          <a:ln>
            <a:noFill/>
          </a:ln>
        </p:spPr>
        <p:txBody>
          <a:bodyPr spcFirstLastPara="1" wrap="square" lIns="68569" tIns="68569" rIns="68569" bIns="68569" anchor="t" anchorCtr="0">
            <a:noAutofit/>
          </a:bodyPr>
          <a:lstStyle/>
          <a:p>
            <a:pPr algn="ctr"/>
            <a:r>
              <a:rPr lang="pt-BR" sz="7200" dirty="0">
                <a:solidFill>
                  <a:srgbClr val="00FF00"/>
                </a:solidFill>
                <a:ea typeface="Al Nile" charset="-78"/>
                <a:cs typeface="Al Nile" charset="-78"/>
                <a:sym typeface="Roboto Thin"/>
              </a:rPr>
              <a:t>PROPÓSITO</a:t>
            </a:r>
            <a:endParaRPr sz="7200" dirty="0">
              <a:solidFill>
                <a:srgbClr val="00FF00"/>
              </a:solidFill>
              <a:ea typeface="Al Nile" charset="-78"/>
              <a:cs typeface="Al Nile" charset="-78"/>
              <a:sym typeface="Roboto Thin"/>
            </a:endParaRPr>
          </a:p>
        </p:txBody>
      </p:sp>
    </p:spTree>
    <p:extLst>
      <p:ext uri="{BB962C8B-B14F-4D97-AF65-F5344CB8AC3E}">
        <p14:creationId xmlns:p14="http://schemas.microsoft.com/office/powerpoint/2010/main" val="223508517"/>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m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371327"/>
            <a:ext cx="9144000" cy="6181345"/>
          </a:xfrm>
          <a:prstGeom prst="rect">
            <a:avLst/>
          </a:prstGeom>
        </p:spPr>
      </p:pic>
      <p:pic>
        <p:nvPicPr>
          <p:cNvPr id="5" name="Imagem 4"/>
          <p:cNvPicPr>
            <a:picLocks noChangeAspect="1"/>
          </p:cNvPicPr>
          <p:nvPr/>
        </p:nvPicPr>
        <p:blipFill rotWithShape="1">
          <a:blip r:embed="rId4">
            <a:alphaModFix amt="61000"/>
            <a:extLst>
              <a:ext uri="{28A0092B-C50C-407E-A947-70E740481C1C}">
                <a14:useLocalDpi xmlns:a14="http://schemas.microsoft.com/office/drawing/2010/main" val="0"/>
              </a:ext>
            </a:extLst>
          </a:blip>
          <a:srcRect l="3986" t="996" r="4182" b="-2160"/>
          <a:stretch/>
        </p:blipFill>
        <p:spPr>
          <a:xfrm>
            <a:off x="741714" y="262759"/>
            <a:ext cx="4981449" cy="4638688"/>
          </a:xfrm>
          <a:prstGeom prst="ellipse">
            <a:avLst/>
          </a:prstGeom>
        </p:spPr>
      </p:pic>
      <p:pic>
        <p:nvPicPr>
          <p:cNvPr id="6" name="Google Shape;236;p43"/>
          <p:cNvPicPr preferRelativeResize="0"/>
          <p:nvPr/>
        </p:nvPicPr>
        <p:blipFill rotWithShape="1">
          <a:blip r:embed="rId5">
            <a:alphaModFix/>
          </a:blip>
          <a:srcRect/>
          <a:stretch/>
        </p:blipFill>
        <p:spPr>
          <a:xfrm>
            <a:off x="8481726" y="4192614"/>
            <a:ext cx="407069" cy="407069"/>
          </a:xfrm>
          <a:prstGeom prst="rect">
            <a:avLst/>
          </a:prstGeom>
          <a:noFill/>
          <a:ln>
            <a:noFill/>
          </a:ln>
        </p:spPr>
      </p:pic>
    </p:spTree>
    <p:extLst>
      <p:ext uri="{BB962C8B-B14F-4D97-AF65-F5344CB8AC3E}">
        <p14:creationId xmlns:p14="http://schemas.microsoft.com/office/powerpoint/2010/main" val="205587042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p:cNvPicPr>
            <a:picLocks noChangeAspect="1"/>
          </p:cNvPicPr>
          <p:nvPr/>
        </p:nvPicPr>
        <p:blipFill rotWithShape="1">
          <a:blip r:embed="rId2">
            <a:alphaModFix amt="20000"/>
            <a:grayscl/>
            <a:extLst>
              <a:ext uri="{BEBA8EAE-BF5A-486C-A8C5-ECC9F3942E4B}">
                <a14:imgProps xmlns:a14="http://schemas.microsoft.com/office/drawing/2010/main">
                  <a14:imgLayer r:embed="rId3">
                    <a14:imgEffect>
                      <a14:brightnessContrast bright="-60000"/>
                    </a14:imgEffect>
                  </a14:imgLayer>
                </a14:imgProps>
              </a:ext>
              <a:ext uri="{28A0092B-C50C-407E-A947-70E740481C1C}">
                <a14:useLocalDpi xmlns:a14="http://schemas.microsoft.com/office/drawing/2010/main" val="0"/>
              </a:ext>
            </a:extLst>
          </a:blip>
          <a:srcRect t="14203" r="15984" b="17816"/>
          <a:stretch/>
        </p:blipFill>
        <p:spPr>
          <a:xfrm>
            <a:off x="0" y="-1"/>
            <a:ext cx="9144000" cy="4813739"/>
          </a:xfrm>
          <a:prstGeom prst="rect">
            <a:avLst/>
          </a:prstGeom>
        </p:spPr>
      </p:pic>
      <p:sp>
        <p:nvSpPr>
          <p:cNvPr id="2" name="Título 1"/>
          <p:cNvSpPr>
            <a:spLocks noGrp="1"/>
          </p:cNvSpPr>
          <p:nvPr>
            <p:ph type="title"/>
          </p:nvPr>
        </p:nvSpPr>
        <p:spPr>
          <a:xfrm>
            <a:off x="189185" y="1138403"/>
            <a:ext cx="8765627" cy="683018"/>
          </a:xfrm>
        </p:spPr>
        <p:txBody>
          <a:bodyPr/>
          <a:lstStyle/>
          <a:p>
            <a:pPr algn="ctr"/>
            <a:r>
              <a:rPr lang="pt-BR" sz="3600" dirty="0" smtClean="0">
                <a:solidFill>
                  <a:srgbClr val="FFFF00"/>
                </a:solidFill>
                <a:latin typeface="Montserrat" charset="0"/>
                <a:ea typeface="Montserrat" charset="0"/>
                <a:cs typeface="Montserrat" charset="0"/>
              </a:rPr>
              <a:t>Ninguém será deixado para trás</a:t>
            </a:r>
            <a:endParaRPr lang="pt-BR" sz="3600" dirty="0">
              <a:solidFill>
                <a:srgbClr val="FFFF00"/>
              </a:solidFill>
              <a:latin typeface="Montserrat" charset="0"/>
              <a:ea typeface="Montserrat" charset="0"/>
              <a:cs typeface="Montserrat" charset="0"/>
            </a:endParaRPr>
          </a:p>
        </p:txBody>
      </p:sp>
      <p:sp>
        <p:nvSpPr>
          <p:cNvPr id="4" name="CaixaDeTexto 3"/>
          <p:cNvSpPr txBox="1"/>
          <p:nvPr/>
        </p:nvSpPr>
        <p:spPr>
          <a:xfrm>
            <a:off x="1422052" y="4325861"/>
            <a:ext cx="6263842" cy="300082"/>
          </a:xfrm>
          <a:prstGeom prst="rect">
            <a:avLst/>
          </a:prstGeom>
          <a:noFill/>
        </p:spPr>
        <p:txBody>
          <a:bodyPr wrap="square" rtlCol="0">
            <a:spAutoFit/>
          </a:bodyPr>
          <a:lstStyle/>
          <a:p>
            <a:pPr algn="ctr"/>
            <a:r>
              <a:rPr lang="pt-BR" sz="1350" dirty="0">
                <a:solidFill>
                  <a:schemeClr val="bg1">
                    <a:lumMod val="95000"/>
                  </a:schemeClr>
                </a:solidFill>
              </a:rPr>
              <a:t>(</a:t>
            </a:r>
            <a:r>
              <a:rPr lang="pt-BR" sz="1350" b="1" dirty="0">
                <a:solidFill>
                  <a:schemeClr val="bg1">
                    <a:lumMod val="95000"/>
                  </a:schemeClr>
                </a:solidFill>
              </a:rPr>
              <a:t>Dr. Daisaku Ikeda</a:t>
            </a:r>
            <a:r>
              <a:rPr lang="pt-BR" sz="1350" dirty="0">
                <a:solidFill>
                  <a:schemeClr val="bg1">
                    <a:lumMod val="95000"/>
                  </a:schemeClr>
                </a:solidFill>
              </a:rPr>
              <a:t>, trecho da Proposta de Paz enviada à ONU, Jan/2017)</a:t>
            </a:r>
          </a:p>
        </p:txBody>
      </p:sp>
      <p:sp>
        <p:nvSpPr>
          <p:cNvPr id="5" name="CaixaDeTexto 4"/>
          <p:cNvSpPr txBox="1"/>
          <p:nvPr/>
        </p:nvSpPr>
        <p:spPr>
          <a:xfrm>
            <a:off x="1451147" y="2420423"/>
            <a:ext cx="6241705" cy="1200329"/>
          </a:xfrm>
          <a:prstGeom prst="rect">
            <a:avLst/>
          </a:prstGeom>
          <a:noFill/>
        </p:spPr>
        <p:txBody>
          <a:bodyPr wrap="square" rtlCol="0">
            <a:spAutoFit/>
          </a:bodyPr>
          <a:lstStyle/>
          <a:p>
            <a:r>
              <a:rPr lang="pt-BR" dirty="0">
                <a:solidFill>
                  <a:schemeClr val="bg1">
                    <a:lumMod val="95000"/>
                  </a:schemeClr>
                </a:solidFill>
              </a:rPr>
              <a:t>“A chave para lidar com os desafios, mesmo os que aparentam ser os mais intratáveis, é encontrada quando as pessoas se reúnem e continuam a fazer tudo o que podem pelo bem dos outros.”</a:t>
            </a:r>
          </a:p>
        </p:txBody>
      </p:sp>
    </p:spTree>
    <p:extLst>
      <p:ext uri="{BB962C8B-B14F-4D97-AF65-F5344CB8AC3E}">
        <p14:creationId xmlns:p14="http://schemas.microsoft.com/office/powerpoint/2010/main" val="301036105"/>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p:cNvPicPr>
            <a:picLocks noChangeAspect="1"/>
          </p:cNvPicPr>
          <p:nvPr/>
        </p:nvPicPr>
        <p:blipFill rotWithShape="1">
          <a:blip r:embed="rId2">
            <a:alphaModFix amt="70000"/>
            <a:extLst>
              <a:ext uri="{28A0092B-C50C-407E-A947-70E740481C1C}">
                <a14:useLocalDpi xmlns:a14="http://schemas.microsoft.com/office/drawing/2010/main" val="0"/>
              </a:ext>
            </a:extLst>
          </a:blip>
          <a:srcRect t="-73" r="1421"/>
          <a:stretch/>
        </p:blipFill>
        <p:spPr>
          <a:xfrm>
            <a:off x="-84083" y="0"/>
            <a:ext cx="9512955" cy="4785657"/>
          </a:xfrm>
          <a:prstGeom prst="rect">
            <a:avLst/>
          </a:prstGeom>
        </p:spPr>
      </p:pic>
      <p:pic>
        <p:nvPicPr>
          <p:cNvPr id="4" name="Imagem 3"/>
          <p:cNvPicPr>
            <a:picLocks noChangeAspect="1"/>
          </p:cNvPicPr>
          <p:nvPr/>
        </p:nvPicPr>
        <p:blipFill rotWithShape="1">
          <a:blip r:embed="rId2">
            <a:extLst>
              <a:ext uri="{28A0092B-C50C-407E-A947-70E740481C1C}">
                <a14:useLocalDpi xmlns:a14="http://schemas.microsoft.com/office/drawing/2010/main" val="0"/>
              </a:ext>
            </a:extLst>
          </a:blip>
          <a:srcRect l="7180" t="90172" r="48528" b="357"/>
          <a:stretch/>
        </p:blipFill>
        <p:spPr>
          <a:xfrm>
            <a:off x="396163" y="4183117"/>
            <a:ext cx="6142004" cy="602540"/>
          </a:xfrm>
          <a:prstGeom prst="rect">
            <a:avLst/>
          </a:prstGeom>
        </p:spPr>
      </p:pic>
      <p:pic>
        <p:nvPicPr>
          <p:cNvPr id="6" name="Imagem 5"/>
          <p:cNvPicPr>
            <a:picLocks noChangeAspect="1"/>
          </p:cNvPicPr>
          <p:nvPr/>
        </p:nvPicPr>
        <p:blipFill rotWithShape="1">
          <a:blip r:embed="rId3">
            <a:extLst>
              <a:ext uri="{28A0092B-C50C-407E-A947-70E740481C1C}">
                <a14:useLocalDpi xmlns:a14="http://schemas.microsoft.com/office/drawing/2010/main" val="0"/>
              </a:ext>
            </a:extLst>
          </a:blip>
          <a:srcRect l="779" t="37452" r="1228" b="4433"/>
          <a:stretch/>
        </p:blipFill>
        <p:spPr>
          <a:xfrm>
            <a:off x="448713" y="1965434"/>
            <a:ext cx="8695287" cy="2217683"/>
          </a:xfrm>
          <a:prstGeom prst="roundRect">
            <a:avLst/>
          </a:prstGeom>
        </p:spPr>
      </p:pic>
    </p:spTree>
    <p:extLst>
      <p:ext uri="{BB962C8B-B14F-4D97-AF65-F5344CB8AC3E}">
        <p14:creationId xmlns:p14="http://schemas.microsoft.com/office/powerpoint/2010/main" val="42344403"/>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m 1"/>
          <p:cNvPicPr>
            <a:picLocks noChangeAspect="1"/>
          </p:cNvPicPr>
          <p:nvPr/>
        </p:nvPicPr>
        <p:blipFill rotWithShape="1">
          <a:blip r:embed="rId5">
            <a:extLst>
              <a:ext uri="{28A0092B-C50C-407E-A947-70E740481C1C}">
                <a14:useLocalDpi xmlns:a14="http://schemas.microsoft.com/office/drawing/2010/main" val="0"/>
              </a:ext>
            </a:extLst>
          </a:blip>
          <a:srcRect t="-218" b="36305"/>
          <a:stretch/>
        </p:blipFill>
        <p:spPr>
          <a:xfrm>
            <a:off x="0" y="-73572"/>
            <a:ext cx="9144000" cy="4887310"/>
          </a:xfrm>
          <a:prstGeom prst="rect">
            <a:avLst/>
          </a:prstGeom>
        </p:spPr>
      </p:pic>
      <p:pic>
        <p:nvPicPr>
          <p:cNvPr id="4" name="CS no facebook (mp3cut.net)">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305993" y="2843294"/>
            <a:ext cx="457200" cy="457200"/>
          </a:xfrm>
          <a:prstGeom prst="rect">
            <a:avLst/>
          </a:prstGeom>
        </p:spPr>
      </p:pic>
      <p:pic>
        <p:nvPicPr>
          <p:cNvPr id="8" name="Imagem 7"/>
          <p:cNvPicPr>
            <a:picLocks noChangeAspect="1"/>
          </p:cNvPicPr>
          <p:nvPr/>
        </p:nvPicPr>
        <p:blipFill rotWithShape="1">
          <a:blip r:embed="rId5">
            <a:extLst>
              <a:ext uri="{28A0092B-C50C-407E-A947-70E740481C1C}">
                <a14:useLocalDpi xmlns:a14="http://schemas.microsoft.com/office/drawing/2010/main" val="0"/>
              </a:ext>
            </a:extLst>
          </a:blip>
          <a:srcRect l="7578" t="94341" r="24207" b="408"/>
          <a:stretch/>
        </p:blipFill>
        <p:spPr>
          <a:xfrm>
            <a:off x="594721" y="4315810"/>
            <a:ext cx="7879742" cy="497928"/>
          </a:xfrm>
          <a:prstGeom prst="rect">
            <a:avLst/>
          </a:prstGeom>
        </p:spPr>
      </p:pic>
      <p:pic>
        <p:nvPicPr>
          <p:cNvPr id="10" name="Imagem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82370" y="3300494"/>
            <a:ext cx="304865" cy="304865"/>
          </a:xfrm>
          <a:prstGeom prst="rect">
            <a:avLst/>
          </a:prstGeom>
        </p:spPr>
      </p:pic>
    </p:spTree>
    <p:extLst>
      <p:ext uri="{BB962C8B-B14F-4D97-AF65-F5344CB8AC3E}">
        <p14:creationId xmlns:p14="http://schemas.microsoft.com/office/powerpoint/2010/main" val="238076164"/>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78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51" name="Google Shape;251;p45"/>
          <p:cNvSpPr txBox="1">
            <a:spLocks noGrp="1"/>
          </p:cNvSpPr>
          <p:nvPr>
            <p:ph type="ctrTitle" idx="4294967295"/>
          </p:nvPr>
        </p:nvSpPr>
        <p:spPr>
          <a:xfrm>
            <a:off x="5629885" y="3203508"/>
            <a:ext cx="1902619" cy="627459"/>
          </a:xfrm>
          <a:prstGeom prst="rect">
            <a:avLst/>
          </a:prstGeom>
          <a:noFill/>
          <a:ln>
            <a:noFill/>
          </a:ln>
        </p:spPr>
        <p:txBody>
          <a:bodyPr spcFirstLastPara="1" vert="horz" wrap="square" lIns="68569" tIns="34275" rIns="68569" bIns="34275" numCol="1" anchor="ctr" anchorCtr="0" compatLnSpc="1">
            <a:prstTxWarp prst="textNoShape">
              <a:avLst/>
            </a:prstTxWarp>
            <a:noAutofit/>
          </a:bodyPr>
          <a:lstStyle/>
          <a:p>
            <a:pPr algn="ctr">
              <a:spcBef>
                <a:spcPts val="0"/>
              </a:spcBef>
              <a:spcAft>
                <a:spcPts val="0"/>
              </a:spcAft>
            </a:pPr>
            <a:r>
              <a:rPr lang="pt-BR" sz="3600" b="1" dirty="0">
                <a:solidFill>
                  <a:srgbClr val="00B050"/>
                </a:solidFill>
                <a:latin typeface="Brush Script MT" charset="0"/>
                <a:ea typeface="Brush Script MT" charset="0"/>
                <a:cs typeface="Brush Script MT" charset="0"/>
                <a:sym typeface="Permanent Marker"/>
              </a:rPr>
              <a:t>SW:D</a:t>
            </a:r>
            <a:endParaRPr sz="3600" dirty="0">
              <a:solidFill>
                <a:srgbClr val="00B050"/>
              </a:solidFill>
              <a:latin typeface="Brush Script MT" charset="0"/>
              <a:ea typeface="Brush Script MT" charset="0"/>
              <a:cs typeface="Brush Script MT" charset="0"/>
              <a:sym typeface="Permanent Marker"/>
            </a:endParaRPr>
          </a:p>
        </p:txBody>
      </p:sp>
      <p:pic>
        <p:nvPicPr>
          <p:cNvPr id="250" name="Google Shape;250;p45"/>
          <p:cNvPicPr preferRelativeResize="0">
            <a:picLocks noChangeAspect="1"/>
          </p:cNvPicPr>
          <p:nvPr/>
        </p:nvPicPr>
        <p:blipFill>
          <a:blip r:embed="rId3">
            <a:alphaModFix/>
          </a:blip>
          <a:stretch>
            <a:fillRect/>
          </a:stretch>
        </p:blipFill>
        <p:spPr>
          <a:xfrm>
            <a:off x="5531196" y="1029020"/>
            <a:ext cx="2099999" cy="2174488"/>
          </a:xfrm>
          <a:prstGeom prst="rect">
            <a:avLst/>
          </a:prstGeom>
          <a:noFill/>
          <a:ln>
            <a:noFill/>
          </a:ln>
        </p:spPr>
      </p:pic>
      <p:sp>
        <p:nvSpPr>
          <p:cNvPr id="2" name="CaixaDeTexto 1"/>
          <p:cNvSpPr txBox="1"/>
          <p:nvPr/>
        </p:nvSpPr>
        <p:spPr>
          <a:xfrm>
            <a:off x="641968" y="387823"/>
            <a:ext cx="4008675" cy="4293483"/>
          </a:xfrm>
          <a:prstGeom prst="rect">
            <a:avLst/>
          </a:prstGeom>
          <a:noFill/>
        </p:spPr>
        <p:txBody>
          <a:bodyPr wrap="square" rtlCol="0">
            <a:spAutoFit/>
          </a:bodyPr>
          <a:lstStyle/>
          <a:p>
            <a:r>
              <a:rPr lang="pt-BR" sz="3000" b="1" dirty="0">
                <a:solidFill>
                  <a:srgbClr val="FFFF00"/>
                </a:solidFill>
                <a:latin typeface="Calibri" charset="0"/>
                <a:ea typeface="Calibri" charset="0"/>
                <a:cs typeface="Calibri" charset="0"/>
              </a:rPr>
              <a:t>Consciência</a:t>
            </a:r>
            <a:endParaRPr lang="pt-BR" sz="2700" b="1" dirty="0">
              <a:solidFill>
                <a:srgbClr val="FFFF00"/>
              </a:solidFill>
              <a:latin typeface="Calibri" charset="0"/>
              <a:ea typeface="Calibri" charset="0"/>
              <a:cs typeface="Calibri" charset="0"/>
            </a:endParaRPr>
          </a:p>
          <a:p>
            <a:pPr lvl="0"/>
            <a:endParaRPr lang="pt-BR" sz="2700" b="1" dirty="0">
              <a:solidFill>
                <a:srgbClr val="EFEFEF"/>
              </a:solidFill>
              <a:latin typeface="Calibri" charset="0"/>
              <a:ea typeface="Calibri" charset="0"/>
              <a:cs typeface="Calibri" charset="0"/>
            </a:endParaRPr>
          </a:p>
          <a:p>
            <a:pPr lvl="0"/>
            <a:r>
              <a:rPr lang="pt-BR" sz="2700" b="1" dirty="0">
                <a:solidFill>
                  <a:srgbClr val="EFEFEF"/>
                </a:solidFill>
                <a:latin typeface="Calibri" charset="0"/>
                <a:ea typeface="Calibri" charset="0"/>
                <a:cs typeface="Calibri" charset="0"/>
              </a:rPr>
              <a:t>Estou dedicado no que é mais importante agora?</a:t>
            </a:r>
          </a:p>
          <a:p>
            <a:pPr lvl="0"/>
            <a:endParaRPr lang="pt-BR" sz="2700" b="1" dirty="0">
              <a:solidFill>
                <a:srgbClr val="EFEFEF"/>
              </a:solidFill>
              <a:latin typeface="Calibri" charset="0"/>
              <a:ea typeface="Calibri" charset="0"/>
              <a:cs typeface="Calibri" charset="0"/>
            </a:endParaRPr>
          </a:p>
          <a:p>
            <a:pPr lvl="0"/>
            <a:r>
              <a:rPr lang="pt-BR" sz="2700" b="1" dirty="0">
                <a:solidFill>
                  <a:srgbClr val="EFEFEF"/>
                </a:solidFill>
                <a:latin typeface="Calibri" charset="0"/>
                <a:ea typeface="Calibri" charset="0"/>
                <a:cs typeface="Calibri" charset="0"/>
              </a:rPr>
              <a:t>Quando foi a última vez que você perguntou ao seu coração: o que realmente te faz feliz?</a:t>
            </a:r>
          </a:p>
          <a:p>
            <a:pPr lvl="0"/>
            <a:endParaRPr lang="pt-BR" sz="2700" b="1" dirty="0">
              <a:solidFill>
                <a:srgbClr val="EFEFEF"/>
              </a:solidFill>
              <a:latin typeface="Calibri" charset="0"/>
              <a:ea typeface="Calibri" charset="0"/>
              <a:cs typeface="Calibri" charset="0"/>
            </a:endParaRPr>
          </a:p>
        </p:txBody>
      </p:sp>
    </p:spTree>
    <p:extLst>
      <p:ext uri="{BB962C8B-B14F-4D97-AF65-F5344CB8AC3E}">
        <p14:creationId xmlns:p14="http://schemas.microsoft.com/office/powerpoint/2010/main" val="56755304"/>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0B050"/>
        </a:solidFill>
        <a:effectLst/>
      </p:bgPr>
    </p:bg>
    <p:spTree>
      <p:nvGrpSpPr>
        <p:cNvPr id="1" name="Shape 256"/>
        <p:cNvGrpSpPr/>
        <p:nvPr/>
      </p:nvGrpSpPr>
      <p:grpSpPr>
        <a:xfrm>
          <a:off x="0" y="0"/>
          <a:ext cx="0" cy="0"/>
          <a:chOff x="0" y="0"/>
          <a:chExt cx="0" cy="0"/>
        </a:xfrm>
      </p:grpSpPr>
      <p:pic>
        <p:nvPicPr>
          <p:cNvPr id="2" name="Imagem 1"/>
          <p:cNvPicPr>
            <a:picLocks noChangeAspect="1"/>
          </p:cNvPicPr>
          <p:nvPr/>
        </p:nvPicPr>
        <p:blipFill rotWithShape="1">
          <a:blip r:embed="rId3">
            <a:alphaModFix amt="20000"/>
            <a:extLst>
              <a:ext uri="{28A0092B-C50C-407E-A947-70E740481C1C}">
                <a14:useLocalDpi xmlns:a14="http://schemas.microsoft.com/office/drawing/2010/main" val="0"/>
              </a:ext>
            </a:extLst>
          </a:blip>
          <a:srcRect l="15746" r="6477"/>
          <a:stretch/>
        </p:blipFill>
        <p:spPr>
          <a:xfrm>
            <a:off x="0" y="-1"/>
            <a:ext cx="9144000" cy="5143501"/>
          </a:xfrm>
          <a:prstGeom prst="rect">
            <a:avLst/>
          </a:prstGeom>
        </p:spPr>
      </p:pic>
      <p:sp>
        <p:nvSpPr>
          <p:cNvPr id="257" name="Google Shape;257;p46"/>
          <p:cNvSpPr txBox="1">
            <a:spLocks noGrp="1"/>
          </p:cNvSpPr>
          <p:nvPr>
            <p:ph type="title"/>
          </p:nvPr>
        </p:nvSpPr>
        <p:spPr>
          <a:xfrm>
            <a:off x="389115" y="477034"/>
            <a:ext cx="4077782" cy="3830444"/>
          </a:xfrm>
          <a:prstGeom prst="rect">
            <a:avLst/>
          </a:prstGeom>
        </p:spPr>
        <p:txBody>
          <a:bodyPr spcFirstLastPara="1" vert="horz" wrap="square" lIns="68569" tIns="34275" rIns="68569" bIns="34275" numCol="1" anchor="t" anchorCtr="0" compatLnSpc="1">
            <a:prstTxWarp prst="textNoShape">
              <a:avLst/>
            </a:prstTxWarp>
            <a:noAutofit/>
          </a:bodyPr>
          <a:lstStyle/>
          <a:p>
            <a:r>
              <a:rPr lang="pt-BR" dirty="0">
                <a:solidFill>
                  <a:srgbClr val="FFFF00"/>
                </a:solidFill>
              </a:rPr>
              <a:t>Quer </a:t>
            </a:r>
            <a:r>
              <a:rPr lang="pt-BR" dirty="0" smtClean="0">
                <a:solidFill>
                  <a:srgbClr val="FFFF00"/>
                </a:solidFill>
              </a:rPr>
              <a:t>o melhor resultado?</a:t>
            </a:r>
            <a:r>
              <a:rPr lang="pt-BR" dirty="0" smtClean="0"/>
              <a:t/>
            </a:r>
            <a:br>
              <a:rPr lang="pt-BR" dirty="0" smtClean="0"/>
            </a:br>
            <a:r>
              <a:rPr lang="pt-BR" dirty="0" smtClean="0"/>
              <a:t/>
            </a:r>
            <a:br>
              <a:rPr lang="pt-BR" dirty="0" smtClean="0"/>
            </a:br>
            <a:r>
              <a:rPr lang="pt-BR" dirty="0" smtClean="0"/>
              <a:t>Volte </a:t>
            </a:r>
            <a:r>
              <a:rPr lang="pt-BR" dirty="0"/>
              <a:t>o olhar aos seres </a:t>
            </a:r>
            <a:r>
              <a:rPr lang="pt-BR" dirty="0" smtClean="0"/>
              <a:t>humanos. </a:t>
            </a:r>
            <a:br>
              <a:rPr lang="pt-BR" dirty="0" smtClean="0"/>
            </a:br>
            <a:r>
              <a:rPr lang="pt-BR" dirty="0" smtClean="0"/>
              <a:t>Não deixar ninguém para trás é </a:t>
            </a:r>
            <a:r>
              <a:rPr lang="pt-BR" dirty="0" smtClean="0">
                <a:solidFill>
                  <a:srgbClr val="FF9901"/>
                </a:solidFill>
              </a:rPr>
              <a:t>VITAL</a:t>
            </a:r>
            <a:r>
              <a:rPr lang="pt-BR" dirty="0" smtClean="0"/>
              <a:t> para um futuro sustentável.</a:t>
            </a:r>
            <a:br>
              <a:rPr lang="pt-BR" dirty="0" smtClean="0"/>
            </a:br>
            <a:endParaRPr dirty="0"/>
          </a:p>
          <a:p>
            <a:r>
              <a:rPr lang="pt-BR" sz="3000" dirty="0">
                <a:solidFill>
                  <a:srgbClr val="FFFF00"/>
                </a:solidFill>
              </a:rPr>
              <a:t>Essência</a:t>
            </a:r>
            <a:endParaRPr dirty="0">
              <a:solidFill>
                <a:srgbClr val="FFFF00"/>
              </a:solidFill>
            </a:endParaRPr>
          </a:p>
        </p:txBody>
      </p:sp>
      <p:sp>
        <p:nvSpPr>
          <p:cNvPr id="5" name="Google Shape;251;p45"/>
          <p:cNvSpPr txBox="1">
            <a:spLocks/>
          </p:cNvSpPr>
          <p:nvPr/>
        </p:nvSpPr>
        <p:spPr>
          <a:xfrm>
            <a:off x="5629885" y="3203508"/>
            <a:ext cx="1902619" cy="627459"/>
          </a:xfrm>
          <a:prstGeom prst="rect">
            <a:avLst/>
          </a:prstGeom>
          <a:noFill/>
          <a:ln>
            <a:noFill/>
          </a:ln>
        </p:spPr>
        <p:txBody>
          <a:bodyPr spcFirstLastPara="1" wrap="square" lIns="68569" tIns="34275" rIns="68569" bIns="34275"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3600"/>
              <a:buFont typeface="Calibri"/>
              <a:buNone/>
              <a:defRPr sz="36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ctr"/>
            <a:r>
              <a:rPr lang="pt-BR" b="1">
                <a:solidFill>
                  <a:srgbClr val="FF9901"/>
                </a:solidFill>
                <a:latin typeface="Brush Script MT" charset="0"/>
                <a:ea typeface="Brush Script MT" charset="0"/>
                <a:cs typeface="Brush Script MT" charset="0"/>
                <a:sym typeface="Permanent Marker"/>
              </a:rPr>
              <a:t>SW:D</a:t>
            </a:r>
            <a:endParaRPr lang="pt-BR" dirty="0">
              <a:solidFill>
                <a:srgbClr val="FF9901"/>
              </a:solidFill>
              <a:latin typeface="Brush Script MT" charset="0"/>
              <a:ea typeface="Brush Script MT" charset="0"/>
              <a:cs typeface="Brush Script MT" charset="0"/>
              <a:sym typeface="Permanent Marker"/>
            </a:endParaRPr>
          </a:p>
        </p:txBody>
      </p:sp>
      <p:pic>
        <p:nvPicPr>
          <p:cNvPr id="8" name="Google Shape;250;p45"/>
          <p:cNvPicPr preferRelativeResize="0">
            <a:picLocks noChangeAspect="1"/>
          </p:cNvPicPr>
          <p:nvPr/>
        </p:nvPicPr>
        <p:blipFill>
          <a:blip r:embed="rId4">
            <a:alphaModFix/>
          </a:blip>
          <a:stretch>
            <a:fillRect/>
          </a:stretch>
        </p:blipFill>
        <p:spPr>
          <a:xfrm>
            <a:off x="5531196" y="1029020"/>
            <a:ext cx="2099999" cy="2174488"/>
          </a:xfrm>
          <a:prstGeom prst="rect">
            <a:avLst/>
          </a:prstGeom>
          <a:noFill/>
          <a:ln>
            <a:noFill/>
          </a:ln>
        </p:spPr>
      </p:pic>
    </p:spTree>
    <p:extLst>
      <p:ext uri="{BB962C8B-B14F-4D97-AF65-F5344CB8AC3E}">
        <p14:creationId xmlns:p14="http://schemas.microsoft.com/office/powerpoint/2010/main" val="1643248169"/>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7030A0"/>
        </a:solidFill>
        <a:effectLst/>
      </p:bgPr>
    </p:bg>
    <p:spTree>
      <p:nvGrpSpPr>
        <p:cNvPr id="1" name="Shape 272"/>
        <p:cNvGrpSpPr/>
        <p:nvPr/>
      </p:nvGrpSpPr>
      <p:grpSpPr>
        <a:xfrm>
          <a:off x="0" y="0"/>
          <a:ext cx="0" cy="0"/>
          <a:chOff x="0" y="0"/>
          <a:chExt cx="0" cy="0"/>
        </a:xfrm>
      </p:grpSpPr>
      <p:pic>
        <p:nvPicPr>
          <p:cNvPr id="7" name="Google Shape;250;p45"/>
          <p:cNvPicPr preferRelativeResize="0">
            <a:picLocks noChangeAspect="1"/>
          </p:cNvPicPr>
          <p:nvPr/>
        </p:nvPicPr>
        <p:blipFill rotWithShape="1">
          <a:blip r:embed="rId3">
            <a:duotone>
              <a:schemeClr val="accent5">
                <a:shade val="45000"/>
                <a:satMod val="135000"/>
              </a:schemeClr>
              <a:prstClr val="white"/>
            </a:duotone>
            <a:alphaModFix amt="15000"/>
          </a:blip>
          <a:srcRect l="582" t="15616" r="460" b="12708"/>
          <a:stretch/>
        </p:blipFill>
        <p:spPr>
          <a:xfrm>
            <a:off x="1143000" y="1"/>
            <a:ext cx="6858000" cy="5143499"/>
          </a:xfrm>
          <a:prstGeom prst="rect">
            <a:avLst/>
          </a:prstGeom>
          <a:noFill/>
          <a:ln>
            <a:noFill/>
          </a:ln>
        </p:spPr>
      </p:pic>
      <p:sp>
        <p:nvSpPr>
          <p:cNvPr id="273" name="Google Shape;273;p48"/>
          <p:cNvSpPr txBox="1">
            <a:spLocks noGrp="1"/>
          </p:cNvSpPr>
          <p:nvPr>
            <p:ph type="title"/>
          </p:nvPr>
        </p:nvSpPr>
        <p:spPr>
          <a:xfrm>
            <a:off x="476700" y="289973"/>
            <a:ext cx="4002227" cy="4197943"/>
          </a:xfrm>
          <a:prstGeom prst="rect">
            <a:avLst/>
          </a:prstGeom>
        </p:spPr>
        <p:txBody>
          <a:bodyPr spcFirstLastPara="1" vert="horz" wrap="square" lIns="68569" tIns="34275" rIns="68569" bIns="34275" numCol="1" anchor="t" anchorCtr="0" compatLnSpc="1">
            <a:prstTxWarp prst="textNoShape">
              <a:avLst/>
            </a:prstTxWarp>
            <a:noAutofit/>
          </a:bodyPr>
          <a:lstStyle/>
          <a:p>
            <a:r>
              <a:rPr lang="pt-BR" sz="2400" dirty="0"/>
              <a:t>”</a:t>
            </a:r>
            <a:br>
              <a:rPr lang="pt-BR" sz="2400" dirty="0"/>
            </a:br>
            <a:r>
              <a:rPr lang="pt-BR" sz="2400" dirty="0"/>
              <a:t>Cada um é responsável por todos.</a:t>
            </a:r>
            <a:endParaRPr sz="2400" dirty="0"/>
          </a:p>
          <a:p>
            <a:r>
              <a:rPr lang="pt-BR" sz="2400" dirty="0"/>
              <a:t/>
            </a:r>
            <a:br>
              <a:rPr lang="pt-BR" sz="2400" dirty="0"/>
            </a:br>
            <a:r>
              <a:rPr lang="pt-BR" sz="2400" dirty="0"/>
              <a:t>Cada um é o único responsável.</a:t>
            </a:r>
            <a:endParaRPr sz="2400" dirty="0"/>
          </a:p>
          <a:p>
            <a:r>
              <a:rPr lang="pt-BR" sz="2400" dirty="0">
                <a:solidFill>
                  <a:srgbClr val="EF8206"/>
                </a:solidFill>
              </a:rPr>
              <a:t/>
            </a:r>
            <a:br>
              <a:rPr lang="pt-BR" sz="2400" dirty="0">
                <a:solidFill>
                  <a:srgbClr val="EF8206"/>
                </a:solidFill>
              </a:rPr>
            </a:br>
            <a:r>
              <a:rPr lang="pt-BR" sz="2400" dirty="0">
                <a:solidFill>
                  <a:srgbClr val="EF8206"/>
                </a:solidFill>
              </a:rPr>
              <a:t>Cada um é o único responsável por todos.</a:t>
            </a:r>
            <a:br>
              <a:rPr lang="pt-BR" sz="2400" dirty="0">
                <a:solidFill>
                  <a:srgbClr val="EF8206"/>
                </a:solidFill>
              </a:rPr>
            </a:br>
            <a:r>
              <a:rPr lang="pt-BR" sz="2400" dirty="0"/>
              <a:t>"</a:t>
            </a:r>
            <a:r>
              <a:rPr lang="en-US" sz="2400" dirty="0"/>
              <a:t/>
            </a:r>
            <a:br>
              <a:rPr lang="en-US" sz="2400" dirty="0"/>
            </a:br>
            <a:endParaRPr sz="2400" dirty="0"/>
          </a:p>
          <a:p>
            <a:r>
              <a:rPr lang="pt-BR" sz="2400" i="1" dirty="0"/>
              <a:t>(Antoine de Saint-Exupéry)</a:t>
            </a:r>
            <a:endParaRPr sz="2400" i="1" dirty="0"/>
          </a:p>
        </p:txBody>
      </p:sp>
      <p:sp>
        <p:nvSpPr>
          <p:cNvPr id="5" name="Google Shape;251;p45"/>
          <p:cNvSpPr txBox="1">
            <a:spLocks/>
          </p:cNvSpPr>
          <p:nvPr/>
        </p:nvSpPr>
        <p:spPr>
          <a:xfrm>
            <a:off x="5629885" y="3198637"/>
            <a:ext cx="1902619" cy="627459"/>
          </a:xfrm>
          <a:prstGeom prst="rect">
            <a:avLst/>
          </a:prstGeom>
          <a:noFill/>
          <a:ln>
            <a:noFill/>
          </a:ln>
        </p:spPr>
        <p:txBody>
          <a:bodyPr spcFirstLastPara="1" wrap="square" lIns="68569" tIns="34275" rIns="68569" bIns="34275"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3600"/>
              <a:buFont typeface="Calibri"/>
              <a:buNone/>
              <a:defRPr sz="36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ctr"/>
            <a:r>
              <a:rPr lang="pt-BR" b="1">
                <a:solidFill>
                  <a:srgbClr val="00FF01"/>
                </a:solidFill>
                <a:latin typeface="Brush Script MT" charset="0"/>
                <a:ea typeface="Brush Script MT" charset="0"/>
                <a:cs typeface="Brush Script MT" charset="0"/>
                <a:sym typeface="Permanent Marker"/>
              </a:rPr>
              <a:t>SW:D</a:t>
            </a:r>
            <a:endParaRPr lang="pt-BR" dirty="0">
              <a:solidFill>
                <a:srgbClr val="00FF01"/>
              </a:solidFill>
              <a:latin typeface="Brush Script MT" charset="0"/>
              <a:ea typeface="Brush Script MT" charset="0"/>
              <a:cs typeface="Brush Script MT" charset="0"/>
              <a:sym typeface="Permanent Marker"/>
            </a:endParaRPr>
          </a:p>
        </p:txBody>
      </p:sp>
      <p:pic>
        <p:nvPicPr>
          <p:cNvPr id="8" name="Google Shape;250;p45"/>
          <p:cNvPicPr preferRelativeResize="0">
            <a:picLocks noChangeAspect="1"/>
          </p:cNvPicPr>
          <p:nvPr/>
        </p:nvPicPr>
        <p:blipFill>
          <a:blip r:embed="rId3">
            <a:alphaModFix/>
          </a:blip>
          <a:stretch>
            <a:fillRect/>
          </a:stretch>
        </p:blipFill>
        <p:spPr>
          <a:xfrm>
            <a:off x="5531196" y="1029020"/>
            <a:ext cx="2099999" cy="2174488"/>
          </a:xfrm>
          <a:prstGeom prst="rect">
            <a:avLst/>
          </a:prstGeom>
          <a:noFill/>
          <a:ln>
            <a:noFill/>
          </a:ln>
        </p:spPr>
      </p:pic>
    </p:spTree>
    <p:extLst>
      <p:ext uri="{BB962C8B-B14F-4D97-AF65-F5344CB8AC3E}">
        <p14:creationId xmlns:p14="http://schemas.microsoft.com/office/powerpoint/2010/main" val="111791091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p:cNvSpPr>
            <a:spLocks noGrp="1"/>
          </p:cNvSpPr>
          <p:nvPr>
            <p:ph type="sldNum" sz="quarter" idx="10"/>
          </p:nvPr>
        </p:nvSpPr>
        <p:spPr/>
        <p:txBody>
          <a:bodyPr/>
          <a:lstStyle/>
          <a:p>
            <a:fld id="{C71A894C-205B-4DAA-9540-5D213890B08A}" type="slidenum">
              <a:rPr lang="en-US" smtClean="0"/>
              <a:pPr/>
              <a:t>2</a:t>
            </a:fld>
            <a:endParaRPr lang="en-US" dirty="0"/>
          </a:p>
        </p:txBody>
      </p:sp>
    </p:spTree>
    <p:extLst>
      <p:ext uri="{BB962C8B-B14F-4D97-AF65-F5344CB8AC3E}">
        <p14:creationId xmlns:p14="http://schemas.microsoft.com/office/powerpoint/2010/main" val="90957451"/>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pic>
        <p:nvPicPr>
          <p:cNvPr id="2" name="Imagem 1"/>
          <p:cNvPicPr>
            <a:picLocks noChangeAspect="1"/>
          </p:cNvPicPr>
          <p:nvPr/>
        </p:nvPicPr>
        <p:blipFill rotWithShape="1">
          <a:blip r:embed="rId3">
            <a:alphaModFix amt="19000"/>
            <a:extLst>
              <a:ext uri="{28A0092B-C50C-407E-A947-70E740481C1C}">
                <a14:useLocalDpi xmlns:a14="http://schemas.microsoft.com/office/drawing/2010/main" val="0"/>
              </a:ext>
            </a:extLst>
          </a:blip>
          <a:srcRect t="10534" b="2439"/>
          <a:stretch/>
        </p:blipFill>
        <p:spPr>
          <a:xfrm>
            <a:off x="0" y="-1"/>
            <a:ext cx="9144000" cy="4775511"/>
          </a:xfrm>
          <a:prstGeom prst="rect">
            <a:avLst/>
          </a:prstGeom>
        </p:spPr>
      </p:pic>
      <p:sp>
        <p:nvSpPr>
          <p:cNvPr id="281" name="Google Shape;281;p49"/>
          <p:cNvSpPr txBox="1">
            <a:spLocks noGrp="1"/>
          </p:cNvSpPr>
          <p:nvPr>
            <p:ph type="title"/>
          </p:nvPr>
        </p:nvSpPr>
        <p:spPr>
          <a:xfrm>
            <a:off x="597478" y="504370"/>
            <a:ext cx="3879928" cy="3584154"/>
          </a:xfrm>
          <a:prstGeom prst="rect">
            <a:avLst/>
          </a:prstGeom>
        </p:spPr>
        <p:txBody>
          <a:bodyPr spcFirstLastPara="1" vert="horz" wrap="square" lIns="68569" tIns="34275" rIns="68569" bIns="34275" numCol="1" anchor="t" anchorCtr="0" compatLnSpc="1">
            <a:prstTxWarp prst="textNoShape">
              <a:avLst/>
            </a:prstTxWarp>
            <a:noAutofit/>
          </a:bodyPr>
          <a:lstStyle/>
          <a:p>
            <a:r>
              <a:rPr lang="pt-BR" sz="3600" dirty="0"/>
              <a:t>Pessoas </a:t>
            </a:r>
            <a:r>
              <a:rPr lang="pt-BR" sz="3600" dirty="0">
                <a:solidFill>
                  <a:srgbClr val="FFFF00"/>
                </a:solidFill>
              </a:rPr>
              <a:t>inteligentes</a:t>
            </a:r>
            <a:r>
              <a:rPr lang="pt-BR" sz="3600" dirty="0"/>
              <a:t> </a:t>
            </a:r>
            <a:r>
              <a:rPr lang="pt-BR" sz="3600" dirty="0" smtClean="0"/>
              <a:t/>
            </a:r>
            <a:br>
              <a:rPr lang="pt-BR" sz="3600" dirty="0" smtClean="0"/>
            </a:br>
            <a:r>
              <a:rPr lang="pt-BR" sz="3600" dirty="0" smtClean="0"/>
              <a:t>lidam </a:t>
            </a:r>
            <a:r>
              <a:rPr lang="pt-BR" sz="3600" dirty="0"/>
              <a:t>com os desafios com </a:t>
            </a:r>
            <a:r>
              <a:rPr lang="pt-BR" sz="3600" dirty="0" smtClean="0">
                <a:solidFill>
                  <a:srgbClr val="43B6E5"/>
                </a:solidFill>
              </a:rPr>
              <a:t>criatividade</a:t>
            </a:r>
            <a:r>
              <a:rPr lang="pt-BR" sz="3600" dirty="0" smtClean="0"/>
              <a:t>,</a:t>
            </a:r>
            <a:endParaRPr sz="3600" dirty="0"/>
          </a:p>
          <a:p>
            <a:r>
              <a:rPr lang="pt-BR" sz="3600" dirty="0">
                <a:solidFill>
                  <a:srgbClr val="43B6E5"/>
                </a:solidFill>
              </a:rPr>
              <a:t>l</a:t>
            </a:r>
            <a:r>
              <a:rPr lang="pt-BR" sz="3600" dirty="0" smtClean="0">
                <a:solidFill>
                  <a:srgbClr val="43B6E5"/>
                </a:solidFill>
              </a:rPr>
              <a:t>eveza</a:t>
            </a:r>
            <a:r>
              <a:rPr lang="pt-BR" sz="3600" dirty="0" smtClean="0">
                <a:solidFill>
                  <a:srgbClr val="FF9900"/>
                </a:solidFill>
              </a:rPr>
              <a:t> </a:t>
            </a:r>
            <a:r>
              <a:rPr lang="pt-BR" sz="3600" dirty="0" smtClean="0"/>
              <a:t>e</a:t>
            </a:r>
            <a:endParaRPr sz="3600" dirty="0"/>
          </a:p>
          <a:p>
            <a:r>
              <a:rPr lang="pt-BR" sz="3600" dirty="0">
                <a:solidFill>
                  <a:srgbClr val="43B6E5"/>
                </a:solidFill>
              </a:rPr>
              <a:t>colaboração</a:t>
            </a:r>
            <a:r>
              <a:rPr lang="pt-BR" sz="3600" dirty="0"/>
              <a:t>!</a:t>
            </a:r>
            <a:endParaRPr sz="3600" dirty="0"/>
          </a:p>
        </p:txBody>
      </p:sp>
      <p:sp>
        <p:nvSpPr>
          <p:cNvPr id="5" name="Google Shape;251;p45"/>
          <p:cNvSpPr txBox="1">
            <a:spLocks/>
          </p:cNvSpPr>
          <p:nvPr/>
        </p:nvSpPr>
        <p:spPr>
          <a:xfrm>
            <a:off x="5629885" y="3203508"/>
            <a:ext cx="1902619" cy="627459"/>
          </a:xfrm>
          <a:prstGeom prst="rect">
            <a:avLst/>
          </a:prstGeom>
          <a:noFill/>
          <a:ln>
            <a:noFill/>
          </a:ln>
        </p:spPr>
        <p:txBody>
          <a:bodyPr spcFirstLastPara="1" wrap="square" lIns="68569" tIns="34275" rIns="68569" bIns="34275"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3600"/>
              <a:buFont typeface="Calibri"/>
              <a:buNone/>
              <a:defRPr sz="36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ctr"/>
            <a:r>
              <a:rPr lang="pt-BR" sz="3300" b="1" dirty="0">
                <a:solidFill>
                  <a:schemeClr val="accent5">
                    <a:lumMod val="20000"/>
                    <a:lumOff val="80000"/>
                  </a:schemeClr>
                </a:solidFill>
                <a:latin typeface="Brush Script MT" charset="0"/>
                <a:ea typeface="Brush Script MT" charset="0"/>
                <a:cs typeface="Brush Script MT" charset="0"/>
                <a:sym typeface="Permanent Marker"/>
              </a:rPr>
              <a:t>SW:D</a:t>
            </a:r>
            <a:endParaRPr lang="pt-BR" sz="3300" dirty="0">
              <a:solidFill>
                <a:schemeClr val="accent5">
                  <a:lumMod val="20000"/>
                  <a:lumOff val="80000"/>
                </a:schemeClr>
              </a:solidFill>
              <a:latin typeface="Brush Script MT" charset="0"/>
              <a:ea typeface="Brush Script MT" charset="0"/>
              <a:cs typeface="Brush Script MT" charset="0"/>
              <a:sym typeface="Permanent Marker"/>
            </a:endParaRPr>
          </a:p>
        </p:txBody>
      </p:sp>
      <p:pic>
        <p:nvPicPr>
          <p:cNvPr id="10" name="Google Shape;250;p45"/>
          <p:cNvPicPr preferRelativeResize="0">
            <a:picLocks noChangeAspect="1"/>
          </p:cNvPicPr>
          <p:nvPr/>
        </p:nvPicPr>
        <p:blipFill>
          <a:blip r:embed="rId4">
            <a:alphaModFix/>
          </a:blip>
          <a:stretch>
            <a:fillRect/>
          </a:stretch>
        </p:blipFill>
        <p:spPr>
          <a:xfrm>
            <a:off x="5531196" y="1029020"/>
            <a:ext cx="2099999" cy="2174488"/>
          </a:xfrm>
          <a:prstGeom prst="rect">
            <a:avLst/>
          </a:prstGeom>
          <a:noFill/>
          <a:ln>
            <a:noFill/>
          </a:ln>
        </p:spPr>
      </p:pic>
    </p:spTree>
    <p:extLst>
      <p:ext uri="{BB962C8B-B14F-4D97-AF65-F5344CB8AC3E}">
        <p14:creationId xmlns:p14="http://schemas.microsoft.com/office/powerpoint/2010/main" val="817622981"/>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7030A0"/>
        </a:solidFill>
        <a:effectLst/>
      </p:bgPr>
    </p:bg>
    <p:spTree>
      <p:nvGrpSpPr>
        <p:cNvPr id="1" name="Shape 272"/>
        <p:cNvGrpSpPr/>
        <p:nvPr/>
      </p:nvGrpSpPr>
      <p:grpSpPr>
        <a:xfrm>
          <a:off x="0" y="0"/>
          <a:ext cx="0" cy="0"/>
          <a:chOff x="0" y="0"/>
          <a:chExt cx="0" cy="0"/>
        </a:xfrm>
      </p:grpSpPr>
      <p:pic>
        <p:nvPicPr>
          <p:cNvPr id="7" name="Imagem 6"/>
          <p:cNvPicPr>
            <a:picLocks noChangeAspect="1"/>
          </p:cNvPicPr>
          <p:nvPr/>
        </p:nvPicPr>
        <p:blipFill rotWithShape="1">
          <a:blip r:embed="rId3">
            <a:alphaModFix amt="24000"/>
            <a:extLst>
              <a:ext uri="{BEBA8EAE-BF5A-486C-A8C5-ECC9F3942E4B}">
                <a14:imgProps xmlns:a14="http://schemas.microsoft.com/office/drawing/2010/main">
                  <a14:imgLayer r:embed="rId4">
                    <a14:imgEffect>
                      <a14:sharpenSoften amount="-15000"/>
                    </a14:imgEffect>
                  </a14:imgLayer>
                </a14:imgProps>
              </a:ext>
              <a:ext uri="{28A0092B-C50C-407E-A947-70E740481C1C}">
                <a14:useLocalDpi xmlns:a14="http://schemas.microsoft.com/office/drawing/2010/main" val="0"/>
              </a:ext>
            </a:extLst>
          </a:blip>
          <a:srcRect l="12890" r="10513"/>
          <a:stretch/>
        </p:blipFill>
        <p:spPr>
          <a:xfrm>
            <a:off x="0" y="1"/>
            <a:ext cx="9144000" cy="5143499"/>
          </a:xfrm>
          <a:prstGeom prst="rect">
            <a:avLst/>
          </a:prstGeom>
        </p:spPr>
      </p:pic>
      <p:sp>
        <p:nvSpPr>
          <p:cNvPr id="273" name="Google Shape;273;p48"/>
          <p:cNvSpPr txBox="1">
            <a:spLocks noGrp="1"/>
          </p:cNvSpPr>
          <p:nvPr>
            <p:ph type="title"/>
          </p:nvPr>
        </p:nvSpPr>
        <p:spPr>
          <a:xfrm>
            <a:off x="283563" y="301873"/>
            <a:ext cx="3389878" cy="4217575"/>
          </a:xfrm>
          <a:prstGeom prst="rect">
            <a:avLst/>
          </a:prstGeom>
        </p:spPr>
        <p:txBody>
          <a:bodyPr spcFirstLastPara="1" vert="horz" wrap="square" lIns="68569" tIns="34275" rIns="68569" bIns="34275" numCol="1" anchor="t" anchorCtr="0" compatLnSpc="1">
            <a:prstTxWarp prst="textNoShape">
              <a:avLst/>
            </a:prstTxWarp>
            <a:noAutofit/>
          </a:bodyPr>
          <a:lstStyle/>
          <a:p>
            <a:r>
              <a:rPr lang="pt-BR" sz="2250" dirty="0" smtClean="0"/>
              <a:t>Ambientes </a:t>
            </a:r>
            <a:r>
              <a:rPr lang="pt-BR" sz="2250" dirty="0"/>
              <a:t>inovadores não são livres de desafios.</a:t>
            </a:r>
          </a:p>
          <a:p>
            <a:r>
              <a:rPr lang="pt-BR" sz="2250" dirty="0">
                <a:solidFill>
                  <a:srgbClr val="EF8206"/>
                </a:solidFill>
              </a:rPr>
              <a:t/>
            </a:r>
            <a:br>
              <a:rPr lang="pt-BR" sz="2250" dirty="0">
                <a:solidFill>
                  <a:srgbClr val="EF8206"/>
                </a:solidFill>
              </a:rPr>
            </a:br>
            <a:r>
              <a:rPr lang="pt-BR" sz="2250" dirty="0">
                <a:solidFill>
                  <a:srgbClr val="FF9300"/>
                </a:solidFill>
              </a:rPr>
              <a:t>Se estiver </a:t>
            </a:r>
            <a:r>
              <a:rPr lang="pt-BR" sz="2250" dirty="0">
                <a:solidFill>
                  <a:srgbClr val="FFFF00"/>
                </a:solidFill>
              </a:rPr>
              <a:t>pesado</a:t>
            </a:r>
            <a:r>
              <a:rPr lang="pt-BR" sz="2250" dirty="0">
                <a:solidFill>
                  <a:srgbClr val="FF9300"/>
                </a:solidFill>
              </a:rPr>
              <a:t>, experimente parar, respirar e e elevar a consciência do que realmente está acontecendo.</a:t>
            </a:r>
            <a:r>
              <a:rPr lang="pt-BR" sz="2250" dirty="0">
                <a:solidFill>
                  <a:srgbClr val="EF8206"/>
                </a:solidFill>
              </a:rPr>
              <a:t/>
            </a:r>
            <a:br>
              <a:rPr lang="pt-BR" sz="2250" dirty="0">
                <a:solidFill>
                  <a:srgbClr val="EF8206"/>
                </a:solidFill>
              </a:rPr>
            </a:br>
            <a:r>
              <a:rPr lang="pt-BR" sz="2250" dirty="0">
                <a:solidFill>
                  <a:srgbClr val="EF8206"/>
                </a:solidFill>
              </a:rPr>
              <a:t/>
            </a:r>
            <a:br>
              <a:rPr lang="pt-BR" sz="2250" dirty="0">
                <a:solidFill>
                  <a:srgbClr val="EF8206"/>
                </a:solidFill>
              </a:rPr>
            </a:br>
            <a:r>
              <a:rPr lang="pt-BR" sz="2250" dirty="0">
                <a:solidFill>
                  <a:schemeClr val="accent5">
                    <a:lumMod val="20000"/>
                    <a:lumOff val="80000"/>
                  </a:schemeClr>
                </a:solidFill>
              </a:rPr>
              <a:t>...a primeira mudança do mundo será justamente a do mundo como você o vê.</a:t>
            </a:r>
          </a:p>
        </p:txBody>
      </p:sp>
      <p:sp>
        <p:nvSpPr>
          <p:cNvPr id="5" name="Google Shape;251;p45"/>
          <p:cNvSpPr txBox="1">
            <a:spLocks/>
          </p:cNvSpPr>
          <p:nvPr/>
        </p:nvSpPr>
        <p:spPr>
          <a:xfrm>
            <a:off x="5629885" y="3203508"/>
            <a:ext cx="1902619" cy="627459"/>
          </a:xfrm>
          <a:prstGeom prst="rect">
            <a:avLst/>
          </a:prstGeom>
          <a:noFill/>
          <a:ln>
            <a:noFill/>
          </a:ln>
        </p:spPr>
        <p:txBody>
          <a:bodyPr spcFirstLastPara="1" wrap="square" lIns="68569" tIns="34275" rIns="68569" bIns="34275"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3600"/>
              <a:buFont typeface="Calibri"/>
              <a:buNone/>
              <a:defRPr sz="36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ctr"/>
            <a:r>
              <a:rPr lang="pt-BR" b="1">
                <a:solidFill>
                  <a:srgbClr val="00FF01"/>
                </a:solidFill>
                <a:latin typeface="Brush Script MT" charset="0"/>
                <a:ea typeface="Brush Script MT" charset="0"/>
                <a:cs typeface="Brush Script MT" charset="0"/>
                <a:sym typeface="Permanent Marker"/>
              </a:rPr>
              <a:t>SW:D</a:t>
            </a:r>
            <a:endParaRPr lang="pt-BR" dirty="0">
              <a:solidFill>
                <a:srgbClr val="00FF01"/>
              </a:solidFill>
              <a:latin typeface="Brush Script MT" charset="0"/>
              <a:ea typeface="Brush Script MT" charset="0"/>
              <a:cs typeface="Brush Script MT" charset="0"/>
              <a:sym typeface="Permanent Marker"/>
            </a:endParaRPr>
          </a:p>
        </p:txBody>
      </p:sp>
      <p:pic>
        <p:nvPicPr>
          <p:cNvPr id="8" name="Google Shape;250;p45"/>
          <p:cNvPicPr preferRelativeResize="0">
            <a:picLocks noChangeAspect="1"/>
          </p:cNvPicPr>
          <p:nvPr/>
        </p:nvPicPr>
        <p:blipFill>
          <a:blip r:embed="rId5">
            <a:alphaModFix/>
          </a:blip>
          <a:stretch>
            <a:fillRect/>
          </a:stretch>
        </p:blipFill>
        <p:spPr>
          <a:xfrm>
            <a:off x="5531196" y="1029020"/>
            <a:ext cx="2099999" cy="2174488"/>
          </a:xfrm>
          <a:prstGeom prst="rect">
            <a:avLst/>
          </a:prstGeom>
          <a:noFill/>
          <a:ln>
            <a:noFill/>
          </a:ln>
        </p:spPr>
      </p:pic>
    </p:spTree>
    <p:extLst>
      <p:ext uri="{BB962C8B-B14F-4D97-AF65-F5344CB8AC3E}">
        <p14:creationId xmlns:p14="http://schemas.microsoft.com/office/powerpoint/2010/main" val="978741523"/>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pic>
        <p:nvPicPr>
          <p:cNvPr id="304" name="Google Shape;304;p52"/>
          <p:cNvPicPr preferRelativeResize="0"/>
          <p:nvPr/>
        </p:nvPicPr>
        <p:blipFill rotWithShape="1">
          <a:blip r:embed="rId3">
            <a:alphaModFix/>
          </a:blip>
          <a:srcRect/>
          <a:stretch/>
        </p:blipFill>
        <p:spPr>
          <a:xfrm>
            <a:off x="-15169" y="0"/>
            <a:ext cx="9159169" cy="4845269"/>
          </a:xfrm>
          <a:prstGeom prst="rect">
            <a:avLst/>
          </a:prstGeom>
          <a:noFill/>
          <a:ln>
            <a:noFill/>
          </a:ln>
        </p:spPr>
      </p:pic>
      <p:sp>
        <p:nvSpPr>
          <p:cNvPr id="305" name="Google Shape;305;p52"/>
          <p:cNvSpPr txBox="1"/>
          <p:nvPr/>
        </p:nvSpPr>
        <p:spPr>
          <a:xfrm>
            <a:off x="1452272" y="930586"/>
            <a:ext cx="6220257" cy="734175"/>
          </a:xfrm>
          <a:prstGeom prst="rect">
            <a:avLst/>
          </a:prstGeom>
          <a:noFill/>
          <a:ln>
            <a:noFill/>
          </a:ln>
        </p:spPr>
        <p:txBody>
          <a:bodyPr spcFirstLastPara="1" wrap="square" lIns="68569" tIns="34275" rIns="68569" bIns="34275" anchor="t" anchorCtr="0">
            <a:noAutofit/>
          </a:bodyPr>
          <a:lstStyle/>
          <a:p>
            <a:pPr algn="ctr">
              <a:buClr>
                <a:schemeClr val="lt1"/>
              </a:buClr>
              <a:buSzPts val="2400"/>
            </a:pPr>
            <a:r>
              <a:rPr lang="pt-BR" sz="2400">
                <a:solidFill>
                  <a:schemeClr val="bg1"/>
                </a:solidFill>
                <a:latin typeface="Montserrat" charset="0"/>
                <a:ea typeface="Montserrat" charset="0"/>
                <a:cs typeface="Montserrat" charset="0"/>
                <a:sym typeface="Calibri"/>
              </a:rPr>
              <a:t>APROXIMAMOS BRASILEIROS PARA</a:t>
            </a:r>
            <a:br>
              <a:rPr lang="pt-BR" sz="2400">
                <a:solidFill>
                  <a:schemeClr val="bg1"/>
                </a:solidFill>
                <a:latin typeface="Montserrat" charset="0"/>
                <a:ea typeface="Montserrat" charset="0"/>
                <a:cs typeface="Montserrat" charset="0"/>
                <a:sym typeface="Calibri"/>
              </a:rPr>
            </a:br>
            <a:r>
              <a:rPr lang="pt-BR" sz="2400">
                <a:solidFill>
                  <a:schemeClr val="bg1"/>
                </a:solidFill>
                <a:latin typeface="Montserrat" charset="0"/>
                <a:ea typeface="Montserrat" charset="0"/>
                <a:cs typeface="Montserrat" charset="0"/>
                <a:sym typeface="Calibri"/>
              </a:rPr>
              <a:t>TRANSFORMAR ITENS EM FELICIDADE.</a:t>
            </a:r>
            <a:endParaRPr sz="1600" dirty="0">
              <a:solidFill>
                <a:schemeClr val="bg1"/>
              </a:solidFill>
              <a:latin typeface="Montserrat" charset="0"/>
              <a:ea typeface="Montserrat" charset="0"/>
              <a:cs typeface="Montserrat" charset="0"/>
            </a:endParaRPr>
          </a:p>
        </p:txBody>
      </p:sp>
      <p:sp>
        <p:nvSpPr>
          <p:cNvPr id="306" name="Google Shape;306;p52"/>
          <p:cNvSpPr txBox="1"/>
          <p:nvPr/>
        </p:nvSpPr>
        <p:spPr>
          <a:xfrm>
            <a:off x="1452281" y="250106"/>
            <a:ext cx="6220248" cy="680625"/>
          </a:xfrm>
          <a:prstGeom prst="rect">
            <a:avLst/>
          </a:prstGeom>
          <a:noFill/>
          <a:ln>
            <a:noFill/>
          </a:ln>
        </p:spPr>
        <p:txBody>
          <a:bodyPr spcFirstLastPara="1" wrap="square" lIns="68569" tIns="34275" rIns="68569" bIns="34275" anchor="t" anchorCtr="0">
            <a:noAutofit/>
          </a:bodyPr>
          <a:lstStyle/>
          <a:p>
            <a:pPr algn="ctr">
              <a:lnSpc>
                <a:spcPct val="90000"/>
              </a:lnSpc>
              <a:buClr>
                <a:schemeClr val="lt1"/>
              </a:buClr>
              <a:buSzPts val="4000"/>
            </a:pPr>
            <a:r>
              <a:rPr lang="pt-BR" sz="3000" b="1">
                <a:solidFill>
                  <a:srgbClr val="FFFF00"/>
                </a:solidFill>
                <a:latin typeface="Montserrat" charset="0"/>
                <a:ea typeface="Montserrat" charset="0"/>
                <a:cs typeface="Montserrat" charset="0"/>
                <a:sym typeface="Calibri"/>
              </a:rPr>
              <a:t>PROPÓSITO DA OLX</a:t>
            </a:r>
            <a:endParaRPr sz="1350" b="1" dirty="0">
              <a:solidFill>
                <a:srgbClr val="FFFF00"/>
              </a:solidFill>
              <a:latin typeface="Montserrat" charset="0"/>
              <a:ea typeface="Montserrat" charset="0"/>
              <a:cs typeface="Montserrat" charset="0"/>
            </a:endParaRPr>
          </a:p>
        </p:txBody>
      </p:sp>
      <p:pic>
        <p:nvPicPr>
          <p:cNvPr id="307" name="Google Shape;307;p52" descr="shutterstock_238969102.jpg"/>
          <p:cNvPicPr preferRelativeResize="0"/>
          <p:nvPr/>
        </p:nvPicPr>
        <p:blipFill rotWithShape="1">
          <a:blip r:embed="rId4">
            <a:alphaModFix/>
          </a:blip>
          <a:srcRect/>
          <a:stretch/>
        </p:blipFill>
        <p:spPr>
          <a:xfrm flipH="1">
            <a:off x="5375279" y="2129893"/>
            <a:ext cx="2297250" cy="2297250"/>
          </a:xfrm>
          <a:prstGeom prst="ellipse">
            <a:avLst/>
          </a:prstGeom>
          <a:noFill/>
          <a:ln w="28575" cap="flat" cmpd="sng">
            <a:solidFill>
              <a:srgbClr val="8C4E9F"/>
            </a:solidFill>
            <a:prstDash val="solid"/>
            <a:round/>
            <a:headEnd type="none" w="sm" len="sm"/>
            <a:tailEnd type="none" w="sm" len="sm"/>
          </a:ln>
        </p:spPr>
      </p:pic>
      <p:pic>
        <p:nvPicPr>
          <p:cNvPr id="308" name="Google Shape;308;p52" descr="shutterstock_148409099.jpg"/>
          <p:cNvPicPr preferRelativeResize="0"/>
          <p:nvPr/>
        </p:nvPicPr>
        <p:blipFill rotWithShape="1">
          <a:blip r:embed="rId5">
            <a:alphaModFix/>
          </a:blip>
          <a:srcRect/>
          <a:stretch/>
        </p:blipFill>
        <p:spPr>
          <a:xfrm flipH="1">
            <a:off x="3504497" y="2129893"/>
            <a:ext cx="2297250" cy="2297250"/>
          </a:xfrm>
          <a:prstGeom prst="ellipse">
            <a:avLst/>
          </a:prstGeom>
          <a:noFill/>
          <a:ln w="28575" cap="flat" cmpd="sng">
            <a:solidFill>
              <a:srgbClr val="8C4E9F"/>
            </a:solidFill>
            <a:prstDash val="solid"/>
            <a:round/>
            <a:headEnd type="none" w="sm" len="sm"/>
            <a:tailEnd type="none" w="sm" len="sm"/>
          </a:ln>
        </p:spPr>
      </p:pic>
      <p:pic>
        <p:nvPicPr>
          <p:cNvPr id="309" name="Google Shape;309;p52" descr="shutterstock_573950491.jpg"/>
          <p:cNvPicPr preferRelativeResize="0"/>
          <p:nvPr/>
        </p:nvPicPr>
        <p:blipFill rotWithShape="1">
          <a:blip r:embed="rId6">
            <a:alphaModFix/>
          </a:blip>
          <a:srcRect/>
          <a:stretch/>
        </p:blipFill>
        <p:spPr>
          <a:xfrm>
            <a:off x="1520429" y="2129893"/>
            <a:ext cx="2297250" cy="2297250"/>
          </a:xfrm>
          <a:prstGeom prst="ellipse">
            <a:avLst/>
          </a:prstGeom>
          <a:noFill/>
          <a:ln w="28575" cap="flat" cmpd="sng">
            <a:solidFill>
              <a:srgbClr val="8C4E9F"/>
            </a:solidFill>
            <a:prstDash val="solid"/>
            <a:round/>
            <a:headEnd type="none" w="sm" len="sm"/>
            <a:tailEnd type="none" w="sm" len="sm"/>
          </a:ln>
        </p:spPr>
      </p:pic>
      <p:pic>
        <p:nvPicPr>
          <p:cNvPr id="10" name="Google Shape;236;p43"/>
          <p:cNvPicPr preferRelativeResize="0"/>
          <p:nvPr/>
        </p:nvPicPr>
        <p:blipFill rotWithShape="1">
          <a:blip r:embed="rId7">
            <a:alphaModFix/>
          </a:blip>
          <a:srcRect/>
          <a:stretch/>
        </p:blipFill>
        <p:spPr>
          <a:xfrm>
            <a:off x="8481726" y="4192614"/>
            <a:ext cx="407069" cy="407069"/>
          </a:xfrm>
          <a:prstGeom prst="rect">
            <a:avLst/>
          </a:prstGeom>
          <a:noFill/>
          <a:ln>
            <a:noFill/>
          </a:ln>
        </p:spPr>
      </p:pic>
    </p:spTree>
    <p:extLst>
      <p:ext uri="{BB962C8B-B14F-4D97-AF65-F5344CB8AC3E}">
        <p14:creationId xmlns:p14="http://schemas.microsoft.com/office/powerpoint/2010/main" val="213231962"/>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pic>
        <p:nvPicPr>
          <p:cNvPr id="314" name="Google Shape;314;p53"/>
          <p:cNvPicPr preferRelativeResize="0"/>
          <p:nvPr/>
        </p:nvPicPr>
        <p:blipFill rotWithShape="1">
          <a:blip r:embed="rId3">
            <a:alphaModFix/>
          </a:blip>
          <a:srcRect/>
          <a:stretch/>
        </p:blipFill>
        <p:spPr>
          <a:xfrm>
            <a:off x="0" y="-84084"/>
            <a:ext cx="9144000" cy="4914999"/>
          </a:xfrm>
          <a:prstGeom prst="rect">
            <a:avLst/>
          </a:prstGeom>
          <a:noFill/>
          <a:ln>
            <a:noFill/>
          </a:ln>
        </p:spPr>
      </p:pic>
      <p:sp>
        <p:nvSpPr>
          <p:cNvPr id="315" name="Google Shape;315;p53"/>
          <p:cNvSpPr txBox="1"/>
          <p:nvPr/>
        </p:nvSpPr>
        <p:spPr>
          <a:xfrm>
            <a:off x="209522" y="230067"/>
            <a:ext cx="2897550" cy="318600"/>
          </a:xfrm>
          <a:prstGeom prst="rect">
            <a:avLst/>
          </a:prstGeom>
          <a:noFill/>
          <a:ln>
            <a:noFill/>
          </a:ln>
        </p:spPr>
        <p:txBody>
          <a:bodyPr spcFirstLastPara="1" wrap="square" lIns="68569" tIns="34275" rIns="68569" bIns="34275" anchor="t" anchorCtr="0">
            <a:noAutofit/>
          </a:bodyPr>
          <a:lstStyle/>
          <a:p>
            <a:pPr>
              <a:lnSpc>
                <a:spcPct val="90000"/>
              </a:lnSpc>
              <a:buClr>
                <a:schemeClr val="lt1"/>
              </a:buClr>
              <a:buSzPts val="2400"/>
            </a:pPr>
            <a:r>
              <a:rPr lang="pt-BR" b="1">
                <a:solidFill>
                  <a:schemeClr val="lt1"/>
                </a:solidFill>
                <a:latin typeface="Montserrat" charset="0"/>
                <a:ea typeface="Montserrat" charset="0"/>
                <a:cs typeface="Montserrat" charset="0"/>
                <a:sym typeface="Calibri"/>
              </a:rPr>
              <a:t>A OLX É PARA TODOS</a:t>
            </a:r>
            <a:endParaRPr b="1" dirty="0">
              <a:solidFill>
                <a:schemeClr val="lt1"/>
              </a:solidFill>
              <a:latin typeface="Montserrat" charset="0"/>
              <a:ea typeface="Montserrat" charset="0"/>
              <a:cs typeface="Montserrat" charset="0"/>
              <a:sym typeface="Calibri"/>
            </a:endParaRPr>
          </a:p>
        </p:txBody>
      </p:sp>
      <p:sp>
        <p:nvSpPr>
          <p:cNvPr id="316" name="Google Shape;316;p53"/>
          <p:cNvSpPr/>
          <p:nvPr/>
        </p:nvSpPr>
        <p:spPr>
          <a:xfrm>
            <a:off x="4163349" y="563558"/>
            <a:ext cx="2589750" cy="2524950"/>
          </a:xfrm>
          <a:prstGeom prst="ellipse">
            <a:avLst/>
          </a:prstGeom>
          <a:solidFill>
            <a:srgbClr val="8C4E9F"/>
          </a:solidFill>
          <a:ln>
            <a:noFill/>
          </a:ln>
        </p:spPr>
        <p:txBody>
          <a:bodyPr spcFirstLastPara="1" wrap="square" lIns="68569" tIns="34275" rIns="68569" bIns="34275" anchor="ctr" anchorCtr="0">
            <a:noAutofit/>
          </a:bodyPr>
          <a:lstStyle/>
          <a:p>
            <a:pPr algn="ctr">
              <a:lnSpc>
                <a:spcPct val="80000"/>
              </a:lnSpc>
            </a:pPr>
            <a:r>
              <a:rPr lang="pt-BR" sz="3750">
                <a:solidFill>
                  <a:srgbClr val="FFFFFF"/>
                </a:solidFill>
                <a:latin typeface="Calibri"/>
                <a:ea typeface="Calibri"/>
                <a:cs typeface="Calibri"/>
                <a:sym typeface="Calibri"/>
              </a:rPr>
              <a:t>700 MIL </a:t>
            </a:r>
            <a:r>
              <a:rPr lang="pt-BR" sz="2400">
                <a:solidFill>
                  <a:srgbClr val="FFFFFF"/>
                </a:solidFill>
                <a:latin typeface="Calibri"/>
                <a:ea typeface="Calibri"/>
                <a:cs typeface="Calibri"/>
                <a:sym typeface="Calibri"/>
              </a:rPr>
              <a:t>BRASILEIROS</a:t>
            </a:r>
            <a:endParaRPr sz="1350"/>
          </a:p>
          <a:p>
            <a:pPr algn="ctr">
              <a:lnSpc>
                <a:spcPct val="80000"/>
              </a:lnSpc>
            </a:pPr>
            <a:endParaRPr sz="1350">
              <a:solidFill>
                <a:srgbClr val="FFFFFF"/>
              </a:solidFill>
              <a:latin typeface="Calibri"/>
              <a:ea typeface="Calibri"/>
              <a:cs typeface="Calibri"/>
              <a:sym typeface="Calibri"/>
            </a:endParaRPr>
          </a:p>
          <a:p>
            <a:pPr algn="ctr"/>
            <a:r>
              <a:rPr lang="pt-BR" sz="1350">
                <a:solidFill>
                  <a:srgbClr val="FFFFFF"/>
                </a:solidFill>
                <a:latin typeface="Calibri"/>
                <a:ea typeface="Calibri"/>
                <a:cs typeface="Calibri"/>
                <a:sym typeface="Calibri"/>
              </a:rPr>
              <a:t>Anunciam pela primeira </a:t>
            </a:r>
            <a:endParaRPr sz="1350"/>
          </a:p>
          <a:p>
            <a:pPr algn="ctr"/>
            <a:r>
              <a:rPr lang="pt-BR" sz="1350">
                <a:solidFill>
                  <a:srgbClr val="FFFFFF"/>
                </a:solidFill>
                <a:latin typeface="Calibri"/>
                <a:ea typeface="Calibri"/>
                <a:cs typeface="Calibri"/>
                <a:sym typeface="Calibri"/>
              </a:rPr>
              <a:t>vez todos os meses!</a:t>
            </a:r>
            <a:endParaRPr sz="1350"/>
          </a:p>
          <a:p>
            <a:pPr algn="ctr">
              <a:lnSpc>
                <a:spcPct val="80000"/>
              </a:lnSpc>
            </a:pPr>
            <a:endParaRPr sz="1350">
              <a:solidFill>
                <a:srgbClr val="FFFFFF"/>
              </a:solidFill>
              <a:latin typeface="Calibri"/>
              <a:ea typeface="Calibri"/>
              <a:cs typeface="Calibri"/>
              <a:sym typeface="Calibri"/>
            </a:endParaRPr>
          </a:p>
        </p:txBody>
      </p:sp>
      <p:sp>
        <p:nvSpPr>
          <p:cNvPr id="317" name="Google Shape;317;p53"/>
          <p:cNvSpPr/>
          <p:nvPr/>
        </p:nvSpPr>
        <p:spPr>
          <a:xfrm>
            <a:off x="3926942" y="2601513"/>
            <a:ext cx="2029050" cy="1978425"/>
          </a:xfrm>
          <a:prstGeom prst="ellipse">
            <a:avLst/>
          </a:prstGeom>
          <a:solidFill>
            <a:srgbClr val="8C4E9F"/>
          </a:solidFill>
          <a:ln>
            <a:noFill/>
          </a:ln>
        </p:spPr>
        <p:txBody>
          <a:bodyPr spcFirstLastPara="1" wrap="square" lIns="68569" tIns="34275" rIns="68569" bIns="34275" anchor="ctr" anchorCtr="0">
            <a:noAutofit/>
          </a:bodyPr>
          <a:lstStyle/>
          <a:p>
            <a:pPr algn="ctr">
              <a:lnSpc>
                <a:spcPct val="80000"/>
              </a:lnSpc>
            </a:pPr>
            <a:r>
              <a:rPr lang="pt-BR" sz="3750">
                <a:solidFill>
                  <a:srgbClr val="FFFFFF"/>
                </a:solidFill>
                <a:latin typeface="Calibri"/>
                <a:ea typeface="Calibri"/>
                <a:cs typeface="Calibri"/>
                <a:sym typeface="Calibri"/>
              </a:rPr>
              <a:t>25% </a:t>
            </a:r>
            <a:endParaRPr sz="1350"/>
          </a:p>
          <a:p>
            <a:pPr algn="ctr">
              <a:lnSpc>
                <a:spcPct val="80000"/>
              </a:lnSpc>
            </a:pPr>
            <a:r>
              <a:rPr lang="pt-BR" sz="1350">
                <a:solidFill>
                  <a:srgbClr val="FFFFFF"/>
                </a:solidFill>
                <a:latin typeface="Calibri"/>
                <a:ea typeface="Calibri"/>
                <a:cs typeface="Calibri"/>
                <a:sym typeface="Calibri"/>
              </a:rPr>
              <a:t>DAS VENDAS </a:t>
            </a:r>
            <a:endParaRPr sz="1350"/>
          </a:p>
          <a:p>
            <a:pPr algn="ctr">
              <a:lnSpc>
                <a:spcPct val="80000"/>
              </a:lnSpc>
            </a:pPr>
            <a:r>
              <a:rPr lang="pt-BR" sz="1350">
                <a:solidFill>
                  <a:srgbClr val="FFFFFF"/>
                </a:solidFill>
                <a:latin typeface="Calibri"/>
                <a:ea typeface="Calibri"/>
                <a:cs typeface="Calibri"/>
                <a:sym typeface="Calibri"/>
              </a:rPr>
              <a:t>REALIZADAS</a:t>
            </a:r>
            <a:br>
              <a:rPr lang="pt-BR" sz="1350">
                <a:solidFill>
                  <a:srgbClr val="FFFFFF"/>
                </a:solidFill>
                <a:latin typeface="Calibri"/>
                <a:ea typeface="Calibri"/>
                <a:cs typeface="Calibri"/>
                <a:sym typeface="Calibri"/>
              </a:rPr>
            </a:br>
            <a:endParaRPr sz="1350">
              <a:solidFill>
                <a:srgbClr val="FFFFFF"/>
              </a:solidFill>
              <a:latin typeface="Calibri"/>
              <a:ea typeface="Calibri"/>
              <a:cs typeface="Calibri"/>
              <a:sym typeface="Calibri"/>
            </a:endParaRPr>
          </a:p>
          <a:p>
            <a:pPr algn="ctr">
              <a:lnSpc>
                <a:spcPct val="80000"/>
              </a:lnSpc>
            </a:pPr>
            <a:r>
              <a:rPr lang="pt-BR" sz="1350">
                <a:solidFill>
                  <a:srgbClr val="FFFFFF"/>
                </a:solidFill>
                <a:latin typeface="Calibri"/>
                <a:ea typeface="Calibri"/>
                <a:cs typeface="Calibri"/>
                <a:sym typeface="Calibri"/>
              </a:rPr>
              <a:t>Em menos de 24h</a:t>
            </a:r>
            <a:endParaRPr sz="1350"/>
          </a:p>
          <a:p>
            <a:pPr algn="ctr">
              <a:lnSpc>
                <a:spcPct val="80000"/>
              </a:lnSpc>
            </a:pPr>
            <a:r>
              <a:rPr lang="pt-BR" sz="1350">
                <a:solidFill>
                  <a:srgbClr val="FFFFFF"/>
                </a:solidFill>
                <a:latin typeface="Calibri"/>
                <a:ea typeface="Calibri"/>
                <a:cs typeface="Calibri"/>
                <a:sym typeface="Calibri"/>
              </a:rPr>
              <a:t> </a:t>
            </a:r>
            <a:endParaRPr sz="1350"/>
          </a:p>
        </p:txBody>
      </p:sp>
      <p:sp>
        <p:nvSpPr>
          <p:cNvPr id="318" name="Google Shape;318;p53"/>
          <p:cNvSpPr txBox="1"/>
          <p:nvPr/>
        </p:nvSpPr>
        <p:spPr>
          <a:xfrm>
            <a:off x="1756805" y="516543"/>
            <a:ext cx="1313100" cy="346275"/>
          </a:xfrm>
          <a:prstGeom prst="rect">
            <a:avLst/>
          </a:prstGeom>
          <a:noFill/>
          <a:ln>
            <a:noFill/>
          </a:ln>
        </p:spPr>
        <p:txBody>
          <a:bodyPr spcFirstLastPara="1" wrap="square" lIns="68569" tIns="34275" rIns="68569" bIns="34275" anchor="t" anchorCtr="0">
            <a:noAutofit/>
          </a:bodyPr>
          <a:lstStyle/>
          <a:p>
            <a:r>
              <a:rPr lang="pt-BR" dirty="0">
                <a:solidFill>
                  <a:srgbClr val="FFFFFF"/>
                </a:solidFill>
                <a:latin typeface="Calibri"/>
                <a:ea typeface="Calibri"/>
                <a:cs typeface="Calibri"/>
                <a:sym typeface="Calibri"/>
              </a:rPr>
              <a:t>#</a:t>
            </a:r>
            <a:r>
              <a:rPr lang="pt-BR" dirty="0" err="1">
                <a:solidFill>
                  <a:srgbClr val="FFFFFF"/>
                </a:solidFill>
                <a:latin typeface="Calibri"/>
                <a:ea typeface="Calibri"/>
                <a:cs typeface="Calibri"/>
                <a:sym typeface="Calibri"/>
              </a:rPr>
              <a:t>tamojunto</a:t>
            </a:r>
            <a:endParaRPr dirty="0">
              <a:solidFill>
                <a:srgbClr val="FFFFFF"/>
              </a:solidFill>
              <a:latin typeface="Calibri"/>
              <a:ea typeface="Calibri"/>
              <a:cs typeface="Calibri"/>
              <a:sym typeface="Calibri"/>
            </a:endParaRPr>
          </a:p>
        </p:txBody>
      </p:sp>
      <p:pic>
        <p:nvPicPr>
          <p:cNvPr id="319" name="Google Shape;319;p53"/>
          <p:cNvPicPr preferRelativeResize="0"/>
          <p:nvPr/>
        </p:nvPicPr>
        <p:blipFill rotWithShape="1">
          <a:blip r:embed="rId4">
            <a:alphaModFix/>
          </a:blip>
          <a:srcRect/>
          <a:stretch/>
        </p:blipFill>
        <p:spPr>
          <a:xfrm>
            <a:off x="8544446" y="4256161"/>
            <a:ext cx="407069" cy="407069"/>
          </a:xfrm>
          <a:prstGeom prst="rect">
            <a:avLst/>
          </a:prstGeom>
          <a:noFill/>
          <a:ln>
            <a:noFill/>
          </a:ln>
        </p:spPr>
      </p:pic>
      <p:grpSp>
        <p:nvGrpSpPr>
          <p:cNvPr id="320" name="Google Shape;320;p53"/>
          <p:cNvGrpSpPr/>
          <p:nvPr/>
        </p:nvGrpSpPr>
        <p:grpSpPr>
          <a:xfrm>
            <a:off x="5633625" y="2811411"/>
            <a:ext cx="2423525" cy="478238"/>
            <a:chOff x="5022843" y="1994423"/>
            <a:chExt cx="3652500" cy="900000"/>
          </a:xfrm>
        </p:grpSpPr>
        <p:sp>
          <p:nvSpPr>
            <p:cNvPr id="321" name="Google Shape;321;p53"/>
            <p:cNvSpPr/>
            <p:nvPr/>
          </p:nvSpPr>
          <p:spPr>
            <a:xfrm>
              <a:off x="5022843" y="1994423"/>
              <a:ext cx="3652500" cy="900000"/>
            </a:xfrm>
            <a:prstGeom prst="roundRect">
              <a:avLst>
                <a:gd name="adj" fmla="val 16667"/>
              </a:avLst>
            </a:prstGeom>
            <a:solidFill>
              <a:srgbClr val="FF8328"/>
            </a:solidFill>
            <a:ln>
              <a:noFill/>
            </a:ln>
          </p:spPr>
          <p:txBody>
            <a:bodyPr spcFirstLastPara="1" wrap="square" lIns="68569" tIns="34275" rIns="68569" bIns="34275" anchor="ctr" anchorCtr="0">
              <a:noAutofit/>
            </a:bodyPr>
            <a:lstStyle/>
            <a:p>
              <a:pPr algn="ctr"/>
              <a:endParaRPr sz="1350">
                <a:solidFill>
                  <a:schemeClr val="lt1"/>
                </a:solidFill>
                <a:latin typeface="Calibri"/>
                <a:ea typeface="Calibri"/>
                <a:cs typeface="Calibri"/>
                <a:sym typeface="Calibri"/>
              </a:endParaRPr>
            </a:p>
          </p:txBody>
        </p:sp>
        <p:sp>
          <p:nvSpPr>
            <p:cNvPr id="322" name="Google Shape;322;p53"/>
            <p:cNvSpPr txBox="1"/>
            <p:nvPr/>
          </p:nvSpPr>
          <p:spPr>
            <a:xfrm>
              <a:off x="5121253" y="2144584"/>
              <a:ext cx="3455700" cy="599700"/>
            </a:xfrm>
            <a:prstGeom prst="rect">
              <a:avLst/>
            </a:prstGeom>
            <a:noFill/>
            <a:ln>
              <a:noFill/>
            </a:ln>
          </p:spPr>
          <p:txBody>
            <a:bodyPr spcFirstLastPara="1" wrap="square" lIns="68569" tIns="34275" rIns="68569" bIns="34275" anchor="t" anchorCtr="0">
              <a:noAutofit/>
            </a:bodyPr>
            <a:lstStyle/>
            <a:p>
              <a:pPr algn="r"/>
              <a:r>
                <a:rPr lang="pt-BR" sz="1350" b="1">
                  <a:solidFill>
                    <a:schemeClr val="lt1"/>
                  </a:solidFill>
                  <a:latin typeface="Calibri"/>
                  <a:ea typeface="Calibri"/>
                  <a:cs typeface="Calibri"/>
                  <a:sym typeface="Calibri"/>
                </a:rPr>
                <a:t>5 carros </a:t>
              </a:r>
              <a:r>
                <a:rPr lang="pt-BR" sz="1350">
                  <a:solidFill>
                    <a:schemeClr val="lt1"/>
                  </a:solidFill>
                  <a:latin typeface="Calibri"/>
                  <a:ea typeface="Calibri"/>
                  <a:cs typeface="Calibri"/>
                  <a:sym typeface="Calibri"/>
                </a:rPr>
                <a:t>vendidos por minuto!</a:t>
              </a:r>
              <a:endParaRPr sz="1350">
                <a:solidFill>
                  <a:schemeClr val="lt1"/>
                </a:solidFill>
                <a:latin typeface="Calibri"/>
                <a:ea typeface="Calibri"/>
                <a:cs typeface="Calibri"/>
                <a:sym typeface="Calibri"/>
              </a:endParaRPr>
            </a:p>
          </p:txBody>
        </p:sp>
      </p:grpSp>
      <p:grpSp>
        <p:nvGrpSpPr>
          <p:cNvPr id="323" name="Google Shape;323;p53"/>
          <p:cNvGrpSpPr/>
          <p:nvPr/>
        </p:nvGrpSpPr>
        <p:grpSpPr>
          <a:xfrm>
            <a:off x="1990668" y="4452568"/>
            <a:ext cx="3642950" cy="479318"/>
            <a:chOff x="500064" y="2268841"/>
            <a:chExt cx="5200500" cy="900000"/>
          </a:xfrm>
        </p:grpSpPr>
        <p:sp>
          <p:nvSpPr>
            <p:cNvPr id="324" name="Google Shape;324;p53"/>
            <p:cNvSpPr/>
            <p:nvPr/>
          </p:nvSpPr>
          <p:spPr>
            <a:xfrm>
              <a:off x="500064" y="2268841"/>
              <a:ext cx="5200500" cy="900000"/>
            </a:xfrm>
            <a:prstGeom prst="roundRect">
              <a:avLst>
                <a:gd name="adj" fmla="val 16667"/>
              </a:avLst>
            </a:prstGeom>
            <a:solidFill>
              <a:srgbClr val="FF8328"/>
            </a:solidFill>
            <a:ln>
              <a:noFill/>
            </a:ln>
          </p:spPr>
          <p:txBody>
            <a:bodyPr spcFirstLastPara="1" wrap="square" lIns="68569" tIns="34275" rIns="68569" bIns="34275" anchor="ctr" anchorCtr="0">
              <a:noAutofit/>
            </a:bodyPr>
            <a:lstStyle/>
            <a:p>
              <a:pPr algn="ctr"/>
              <a:endParaRPr sz="1350">
                <a:solidFill>
                  <a:schemeClr val="lt1"/>
                </a:solidFill>
                <a:latin typeface="Calibri"/>
                <a:ea typeface="Calibri"/>
                <a:cs typeface="Calibri"/>
                <a:sym typeface="Calibri"/>
              </a:endParaRPr>
            </a:p>
          </p:txBody>
        </p:sp>
        <p:sp>
          <p:nvSpPr>
            <p:cNvPr id="325" name="Google Shape;325;p53"/>
            <p:cNvSpPr txBox="1"/>
            <p:nvPr/>
          </p:nvSpPr>
          <p:spPr>
            <a:xfrm>
              <a:off x="557628" y="2458454"/>
              <a:ext cx="5014800" cy="520800"/>
            </a:xfrm>
            <a:prstGeom prst="rect">
              <a:avLst/>
            </a:prstGeom>
            <a:noFill/>
            <a:ln>
              <a:noFill/>
            </a:ln>
          </p:spPr>
          <p:txBody>
            <a:bodyPr spcFirstLastPara="1" wrap="square" lIns="68569" tIns="34275" rIns="68569" bIns="34275" anchor="t" anchorCtr="0">
              <a:noAutofit/>
            </a:bodyPr>
            <a:lstStyle/>
            <a:p>
              <a:pPr>
                <a:buClr>
                  <a:schemeClr val="lt1"/>
                </a:buClr>
                <a:buSzPts val="450"/>
              </a:pPr>
              <a:r>
                <a:rPr lang="pt-BR" sz="1350">
                  <a:solidFill>
                    <a:schemeClr val="lt1"/>
                  </a:solidFill>
                  <a:latin typeface="Calibri"/>
                  <a:ea typeface="Calibri"/>
                  <a:cs typeface="Calibri"/>
                  <a:sym typeface="Calibri"/>
                </a:rPr>
                <a:t>Mais de </a:t>
              </a:r>
              <a:r>
                <a:rPr lang="pt-BR" sz="1350" b="1">
                  <a:solidFill>
                    <a:schemeClr val="lt1"/>
                  </a:solidFill>
                  <a:latin typeface="Calibri"/>
                  <a:ea typeface="Calibri"/>
                  <a:cs typeface="Calibri"/>
                  <a:sym typeface="Calibri"/>
                </a:rPr>
                <a:t>meio milhão </a:t>
              </a:r>
              <a:r>
                <a:rPr lang="pt-BR" sz="1350">
                  <a:solidFill>
                    <a:schemeClr val="lt1"/>
                  </a:solidFill>
                  <a:latin typeface="Calibri"/>
                  <a:ea typeface="Calibri"/>
                  <a:cs typeface="Calibri"/>
                  <a:sym typeface="Calibri"/>
                </a:rPr>
                <a:t>de</a:t>
              </a:r>
              <a:r>
                <a:rPr lang="pt-BR" sz="1350" b="1">
                  <a:solidFill>
                    <a:schemeClr val="lt1"/>
                  </a:solidFill>
                  <a:latin typeface="Calibri"/>
                  <a:ea typeface="Calibri"/>
                  <a:cs typeface="Calibri"/>
                  <a:sym typeface="Calibri"/>
                </a:rPr>
                <a:t>  </a:t>
              </a:r>
              <a:r>
                <a:rPr lang="pt-BR" sz="1350">
                  <a:solidFill>
                    <a:schemeClr val="lt1"/>
                  </a:solidFill>
                  <a:latin typeface="Calibri"/>
                  <a:ea typeface="Calibri"/>
                  <a:cs typeface="Calibri"/>
                  <a:sym typeface="Calibri"/>
                </a:rPr>
                <a:t>anúncios todos os dias</a:t>
              </a:r>
              <a:endParaRPr sz="1350">
                <a:solidFill>
                  <a:schemeClr val="lt1"/>
                </a:solidFill>
                <a:latin typeface="Calibri"/>
                <a:ea typeface="Calibri"/>
                <a:cs typeface="Calibri"/>
                <a:sym typeface="Calibri"/>
              </a:endParaRPr>
            </a:p>
          </p:txBody>
        </p:sp>
      </p:grpSp>
      <p:grpSp>
        <p:nvGrpSpPr>
          <p:cNvPr id="326" name="Google Shape;326;p53"/>
          <p:cNvGrpSpPr/>
          <p:nvPr/>
        </p:nvGrpSpPr>
        <p:grpSpPr>
          <a:xfrm>
            <a:off x="1243394" y="2601506"/>
            <a:ext cx="3107577" cy="499275"/>
            <a:chOff x="500050" y="4386500"/>
            <a:chExt cx="3922223" cy="665700"/>
          </a:xfrm>
        </p:grpSpPr>
        <p:sp>
          <p:nvSpPr>
            <p:cNvPr id="327" name="Google Shape;327;p53"/>
            <p:cNvSpPr/>
            <p:nvPr/>
          </p:nvSpPr>
          <p:spPr>
            <a:xfrm>
              <a:off x="500050" y="4386500"/>
              <a:ext cx="3922200" cy="665700"/>
            </a:xfrm>
            <a:prstGeom prst="roundRect">
              <a:avLst>
                <a:gd name="adj" fmla="val 16667"/>
              </a:avLst>
            </a:prstGeom>
            <a:solidFill>
              <a:srgbClr val="FF8328"/>
            </a:solidFill>
            <a:ln>
              <a:noFill/>
            </a:ln>
          </p:spPr>
          <p:txBody>
            <a:bodyPr spcFirstLastPara="1" wrap="square" lIns="68569" tIns="34275" rIns="68569" bIns="34275" anchor="ctr" anchorCtr="0">
              <a:noAutofit/>
            </a:bodyPr>
            <a:lstStyle/>
            <a:p>
              <a:pPr algn="ctr"/>
              <a:endParaRPr sz="1350">
                <a:solidFill>
                  <a:schemeClr val="lt1"/>
                </a:solidFill>
                <a:latin typeface="Calibri"/>
                <a:ea typeface="Calibri"/>
                <a:cs typeface="Calibri"/>
                <a:sym typeface="Calibri"/>
              </a:endParaRPr>
            </a:p>
          </p:txBody>
        </p:sp>
        <p:sp>
          <p:nvSpPr>
            <p:cNvPr id="328" name="Google Shape;328;p53"/>
            <p:cNvSpPr txBox="1"/>
            <p:nvPr/>
          </p:nvSpPr>
          <p:spPr>
            <a:xfrm>
              <a:off x="620073" y="4526900"/>
              <a:ext cx="3802200" cy="382800"/>
            </a:xfrm>
            <a:prstGeom prst="rect">
              <a:avLst/>
            </a:prstGeom>
            <a:noFill/>
            <a:ln>
              <a:noFill/>
            </a:ln>
          </p:spPr>
          <p:txBody>
            <a:bodyPr spcFirstLastPara="1" wrap="square" lIns="68569" tIns="34275" rIns="68569" bIns="34275" anchor="t" anchorCtr="0">
              <a:noAutofit/>
            </a:bodyPr>
            <a:lstStyle/>
            <a:p>
              <a:pPr>
                <a:lnSpc>
                  <a:spcPct val="80000"/>
                </a:lnSpc>
              </a:pPr>
              <a:r>
                <a:rPr lang="pt-BR" sz="1350">
                  <a:solidFill>
                    <a:schemeClr val="lt1"/>
                  </a:solidFill>
                  <a:latin typeface="Calibri"/>
                  <a:ea typeface="Calibri"/>
                  <a:cs typeface="Calibri"/>
                  <a:sym typeface="Calibri"/>
                </a:rPr>
                <a:t>Mais de </a:t>
              </a:r>
              <a:r>
                <a:rPr lang="pt-BR" sz="1350" b="1">
                  <a:solidFill>
                    <a:schemeClr val="lt1"/>
                  </a:solidFill>
                  <a:latin typeface="Calibri"/>
                  <a:ea typeface="Calibri"/>
                  <a:cs typeface="Calibri"/>
                  <a:sym typeface="Calibri"/>
                </a:rPr>
                <a:t>100 milhões</a:t>
              </a:r>
              <a:r>
                <a:rPr lang="pt-BR" sz="1350">
                  <a:solidFill>
                    <a:schemeClr val="lt1"/>
                  </a:solidFill>
                  <a:latin typeface="Calibri"/>
                  <a:ea typeface="Calibri"/>
                  <a:cs typeface="Calibri"/>
                  <a:sym typeface="Calibri"/>
                </a:rPr>
                <a:t> de buscas por mês</a:t>
              </a:r>
              <a:endParaRPr sz="1350">
                <a:solidFill>
                  <a:schemeClr val="lt1"/>
                </a:solidFill>
                <a:latin typeface="Calibri"/>
                <a:ea typeface="Calibri"/>
                <a:cs typeface="Calibri"/>
                <a:sym typeface="Calibri"/>
              </a:endParaRPr>
            </a:p>
          </p:txBody>
        </p:sp>
      </p:grpSp>
    </p:spTree>
    <p:extLst>
      <p:ext uri="{BB962C8B-B14F-4D97-AF65-F5344CB8AC3E}">
        <p14:creationId xmlns:p14="http://schemas.microsoft.com/office/powerpoint/2010/main" val="138063371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pic>
        <p:nvPicPr>
          <p:cNvPr id="334" name="Google Shape;334;p54"/>
          <p:cNvPicPr preferRelativeResize="0"/>
          <p:nvPr/>
        </p:nvPicPr>
        <p:blipFill rotWithShape="1">
          <a:blip r:embed="rId3">
            <a:alphaModFix amt="90000"/>
          </a:blip>
          <a:srcRect l="33333"/>
          <a:stretch/>
        </p:blipFill>
        <p:spPr>
          <a:xfrm>
            <a:off x="1" y="0"/>
            <a:ext cx="9144000" cy="4813738"/>
          </a:xfrm>
          <a:prstGeom prst="rect">
            <a:avLst/>
          </a:prstGeom>
          <a:noFill/>
          <a:ln>
            <a:noFill/>
          </a:ln>
        </p:spPr>
      </p:pic>
      <p:pic>
        <p:nvPicPr>
          <p:cNvPr id="335" name="Google Shape;335;p54"/>
          <p:cNvPicPr preferRelativeResize="0"/>
          <p:nvPr/>
        </p:nvPicPr>
        <p:blipFill rotWithShape="1">
          <a:blip r:embed="rId4">
            <a:alphaModFix amt="82000"/>
          </a:blip>
          <a:srcRect l="3028" t="29207" r="2915" b="37561"/>
          <a:stretch/>
        </p:blipFill>
        <p:spPr>
          <a:xfrm>
            <a:off x="4950373" y="0"/>
            <a:ext cx="4193628" cy="4813738"/>
          </a:xfrm>
          <a:prstGeom prst="rect">
            <a:avLst/>
          </a:prstGeom>
          <a:noFill/>
          <a:ln>
            <a:noFill/>
          </a:ln>
        </p:spPr>
      </p:pic>
      <p:pic>
        <p:nvPicPr>
          <p:cNvPr id="336" name="Google Shape;336;p54"/>
          <p:cNvPicPr preferRelativeResize="0"/>
          <p:nvPr/>
        </p:nvPicPr>
        <p:blipFill rotWithShape="1">
          <a:blip r:embed="rId5">
            <a:alphaModFix/>
          </a:blip>
          <a:srcRect/>
          <a:stretch/>
        </p:blipFill>
        <p:spPr>
          <a:xfrm>
            <a:off x="168043" y="4245166"/>
            <a:ext cx="407069" cy="407069"/>
          </a:xfrm>
          <a:prstGeom prst="rect">
            <a:avLst/>
          </a:prstGeom>
          <a:noFill/>
          <a:ln>
            <a:noFill/>
          </a:ln>
        </p:spPr>
      </p:pic>
    </p:spTree>
    <p:extLst>
      <p:ext uri="{BB962C8B-B14F-4D97-AF65-F5344CB8AC3E}">
        <p14:creationId xmlns:p14="http://schemas.microsoft.com/office/powerpoint/2010/main" val="1077169047"/>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pic>
        <p:nvPicPr>
          <p:cNvPr id="341" name="Google Shape;341;p55" descr="Screen Shot 2017-03-24 at 5.00.11 PM.png"/>
          <p:cNvPicPr preferRelativeResize="0"/>
          <p:nvPr/>
        </p:nvPicPr>
        <p:blipFill rotWithShape="1">
          <a:blip r:embed="rId3">
            <a:alphaModFix/>
          </a:blip>
          <a:srcRect t="19679" r="8675" b="5464"/>
          <a:stretch/>
        </p:blipFill>
        <p:spPr>
          <a:xfrm>
            <a:off x="4600881" y="0"/>
            <a:ext cx="4543119" cy="2552468"/>
          </a:xfrm>
          <a:prstGeom prst="rect">
            <a:avLst/>
          </a:prstGeom>
          <a:noFill/>
          <a:ln>
            <a:noFill/>
          </a:ln>
        </p:spPr>
      </p:pic>
      <p:pic>
        <p:nvPicPr>
          <p:cNvPr id="343" name="Google Shape;343;p55" descr="Screen Shot 2017-03-24 at 4.59.29 PM.png"/>
          <p:cNvPicPr preferRelativeResize="0"/>
          <p:nvPr/>
        </p:nvPicPr>
        <p:blipFill rotWithShape="1">
          <a:blip r:embed="rId4">
            <a:alphaModFix/>
          </a:blip>
          <a:srcRect l="1301" r="-615" b="13971"/>
          <a:stretch/>
        </p:blipFill>
        <p:spPr>
          <a:xfrm>
            <a:off x="4594870" y="2552468"/>
            <a:ext cx="4549130" cy="2247085"/>
          </a:xfrm>
          <a:prstGeom prst="rect">
            <a:avLst/>
          </a:prstGeom>
          <a:noFill/>
          <a:ln>
            <a:noFill/>
          </a:ln>
        </p:spPr>
      </p:pic>
      <p:sp>
        <p:nvSpPr>
          <p:cNvPr id="344" name="Google Shape;344;p55"/>
          <p:cNvSpPr/>
          <p:nvPr/>
        </p:nvSpPr>
        <p:spPr>
          <a:xfrm>
            <a:off x="6038105" y="2328129"/>
            <a:ext cx="2359575" cy="428850"/>
          </a:xfrm>
          <a:prstGeom prst="roundRect">
            <a:avLst>
              <a:gd name="adj" fmla="val 16667"/>
            </a:avLst>
          </a:prstGeom>
          <a:solidFill>
            <a:srgbClr val="7030A0"/>
          </a:solidFill>
          <a:ln>
            <a:noFill/>
          </a:ln>
        </p:spPr>
        <p:txBody>
          <a:bodyPr spcFirstLastPara="1" wrap="square" lIns="68569" tIns="34275" rIns="68569" bIns="34275" anchor="ctr" anchorCtr="0">
            <a:noAutofit/>
          </a:bodyPr>
          <a:lstStyle/>
          <a:p>
            <a:pPr algn="ctr"/>
            <a:endParaRPr sz="1350">
              <a:solidFill>
                <a:schemeClr val="lt1"/>
              </a:solidFill>
              <a:latin typeface="Calibri"/>
              <a:ea typeface="Calibri"/>
              <a:cs typeface="Calibri"/>
              <a:sym typeface="Calibri"/>
            </a:endParaRPr>
          </a:p>
        </p:txBody>
      </p:sp>
      <p:sp>
        <p:nvSpPr>
          <p:cNvPr id="345" name="Google Shape;345;p55"/>
          <p:cNvSpPr/>
          <p:nvPr/>
        </p:nvSpPr>
        <p:spPr>
          <a:xfrm>
            <a:off x="5274666" y="4330793"/>
            <a:ext cx="2359575" cy="428850"/>
          </a:xfrm>
          <a:prstGeom prst="roundRect">
            <a:avLst>
              <a:gd name="adj" fmla="val 16667"/>
            </a:avLst>
          </a:prstGeom>
          <a:solidFill>
            <a:srgbClr val="7030A0"/>
          </a:solidFill>
          <a:ln>
            <a:noFill/>
          </a:ln>
        </p:spPr>
        <p:txBody>
          <a:bodyPr spcFirstLastPara="1" wrap="square" lIns="68569" tIns="34275" rIns="68569" bIns="34275" anchor="ctr" anchorCtr="0">
            <a:noAutofit/>
          </a:bodyPr>
          <a:lstStyle/>
          <a:p>
            <a:pPr algn="ctr"/>
            <a:endParaRPr sz="1350">
              <a:solidFill>
                <a:schemeClr val="lt1"/>
              </a:solidFill>
              <a:latin typeface="Calibri"/>
              <a:ea typeface="Calibri"/>
              <a:cs typeface="Calibri"/>
              <a:sym typeface="Calibri"/>
            </a:endParaRPr>
          </a:p>
        </p:txBody>
      </p:sp>
      <p:sp>
        <p:nvSpPr>
          <p:cNvPr id="346" name="Google Shape;346;p55"/>
          <p:cNvSpPr/>
          <p:nvPr/>
        </p:nvSpPr>
        <p:spPr>
          <a:xfrm>
            <a:off x="5741250" y="38032"/>
            <a:ext cx="2359575" cy="428850"/>
          </a:xfrm>
          <a:prstGeom prst="roundRect">
            <a:avLst>
              <a:gd name="adj" fmla="val 16667"/>
            </a:avLst>
          </a:prstGeom>
          <a:solidFill>
            <a:srgbClr val="7030A0"/>
          </a:solidFill>
          <a:ln>
            <a:noFill/>
          </a:ln>
        </p:spPr>
        <p:txBody>
          <a:bodyPr spcFirstLastPara="1" wrap="square" lIns="68569" tIns="34275" rIns="68569" bIns="34275" anchor="ctr" anchorCtr="0">
            <a:noAutofit/>
          </a:bodyPr>
          <a:lstStyle/>
          <a:p>
            <a:pPr algn="ctr"/>
            <a:endParaRPr sz="1350">
              <a:solidFill>
                <a:schemeClr val="lt1"/>
              </a:solidFill>
              <a:latin typeface="Calibri"/>
              <a:ea typeface="Calibri"/>
              <a:cs typeface="Calibri"/>
              <a:sym typeface="Calibri"/>
            </a:endParaRPr>
          </a:p>
        </p:txBody>
      </p:sp>
      <p:pic>
        <p:nvPicPr>
          <p:cNvPr id="347" name="Google Shape;347;p55" descr="menos_mais.jpg"/>
          <p:cNvPicPr preferRelativeResize="0"/>
          <p:nvPr/>
        </p:nvPicPr>
        <p:blipFill rotWithShape="1">
          <a:blip r:embed="rId5">
            <a:alphaModFix/>
          </a:blip>
          <a:srcRect/>
          <a:stretch/>
        </p:blipFill>
        <p:spPr>
          <a:xfrm>
            <a:off x="-3191" y="2588779"/>
            <a:ext cx="4606038" cy="2210774"/>
          </a:xfrm>
          <a:prstGeom prst="rect">
            <a:avLst/>
          </a:prstGeom>
          <a:noFill/>
          <a:ln>
            <a:noFill/>
          </a:ln>
        </p:spPr>
      </p:pic>
      <p:sp>
        <p:nvSpPr>
          <p:cNvPr id="350" name="Google Shape;350;p55"/>
          <p:cNvSpPr/>
          <p:nvPr/>
        </p:nvSpPr>
        <p:spPr>
          <a:xfrm>
            <a:off x="1060361" y="4303291"/>
            <a:ext cx="2359575" cy="428850"/>
          </a:xfrm>
          <a:prstGeom prst="roundRect">
            <a:avLst>
              <a:gd name="adj" fmla="val 16667"/>
            </a:avLst>
          </a:prstGeom>
          <a:solidFill>
            <a:srgbClr val="7030A0"/>
          </a:solidFill>
          <a:ln>
            <a:noFill/>
          </a:ln>
        </p:spPr>
        <p:txBody>
          <a:bodyPr spcFirstLastPara="1" wrap="square" lIns="68569" tIns="34275" rIns="68569" bIns="34275" anchor="ctr" anchorCtr="0">
            <a:noAutofit/>
          </a:bodyPr>
          <a:lstStyle/>
          <a:p>
            <a:pPr algn="ctr"/>
            <a:endParaRPr sz="1350">
              <a:solidFill>
                <a:schemeClr val="lt1"/>
              </a:solidFill>
              <a:latin typeface="Calibri"/>
              <a:ea typeface="Calibri"/>
              <a:cs typeface="Calibri"/>
              <a:sym typeface="Calibri"/>
            </a:endParaRPr>
          </a:p>
        </p:txBody>
      </p:sp>
      <p:pic>
        <p:nvPicPr>
          <p:cNvPr id="351" name="Google Shape;351;p55" descr="Livro de Valores - Editadas - 1.jpg"/>
          <p:cNvPicPr preferRelativeResize="0"/>
          <p:nvPr/>
        </p:nvPicPr>
        <p:blipFill rotWithShape="1">
          <a:blip r:embed="rId6">
            <a:alphaModFix/>
          </a:blip>
          <a:srcRect b="-1183"/>
          <a:stretch/>
        </p:blipFill>
        <p:spPr>
          <a:xfrm>
            <a:off x="-3191" y="0"/>
            <a:ext cx="4606038" cy="2610520"/>
          </a:xfrm>
          <a:prstGeom prst="rect">
            <a:avLst/>
          </a:prstGeom>
          <a:noFill/>
          <a:ln>
            <a:noFill/>
          </a:ln>
        </p:spPr>
      </p:pic>
      <p:sp>
        <p:nvSpPr>
          <p:cNvPr id="352" name="Google Shape;352;p55"/>
          <p:cNvSpPr/>
          <p:nvPr/>
        </p:nvSpPr>
        <p:spPr>
          <a:xfrm>
            <a:off x="1255211" y="43200"/>
            <a:ext cx="2359575" cy="428850"/>
          </a:xfrm>
          <a:prstGeom prst="roundRect">
            <a:avLst>
              <a:gd name="adj" fmla="val 16667"/>
            </a:avLst>
          </a:prstGeom>
          <a:solidFill>
            <a:srgbClr val="7030A0"/>
          </a:solidFill>
          <a:ln>
            <a:noFill/>
          </a:ln>
        </p:spPr>
        <p:txBody>
          <a:bodyPr spcFirstLastPara="1" wrap="square" lIns="68569" tIns="34275" rIns="68569" bIns="34275" anchor="ctr" anchorCtr="0">
            <a:noAutofit/>
          </a:bodyPr>
          <a:lstStyle/>
          <a:p>
            <a:pPr algn="ctr"/>
            <a:endParaRPr sz="1350">
              <a:solidFill>
                <a:schemeClr val="lt1"/>
              </a:solidFill>
              <a:latin typeface="Calibri"/>
              <a:ea typeface="Calibri"/>
              <a:cs typeface="Calibri"/>
              <a:sym typeface="Calibri"/>
            </a:endParaRPr>
          </a:p>
        </p:txBody>
      </p:sp>
      <p:sp>
        <p:nvSpPr>
          <p:cNvPr id="353" name="Google Shape;353;p55"/>
          <p:cNvSpPr txBox="1"/>
          <p:nvPr/>
        </p:nvSpPr>
        <p:spPr>
          <a:xfrm>
            <a:off x="1668863" y="-636953"/>
            <a:ext cx="5252175" cy="816300"/>
          </a:xfrm>
          <a:prstGeom prst="rect">
            <a:avLst/>
          </a:prstGeom>
          <a:noFill/>
          <a:ln>
            <a:noFill/>
          </a:ln>
        </p:spPr>
        <p:txBody>
          <a:bodyPr spcFirstLastPara="1" wrap="square" lIns="68569" tIns="34275" rIns="68569" bIns="34275" anchor="t" anchorCtr="0">
            <a:noAutofit/>
          </a:bodyPr>
          <a:lstStyle/>
          <a:p>
            <a:pPr>
              <a:lnSpc>
                <a:spcPct val="90000"/>
              </a:lnSpc>
              <a:buClr>
                <a:schemeClr val="lt1"/>
              </a:buClr>
              <a:buSzPts val="4000"/>
            </a:pPr>
            <a:endParaRPr sz="3000">
              <a:solidFill>
                <a:schemeClr val="lt1"/>
              </a:solidFill>
              <a:latin typeface="Calibri"/>
              <a:ea typeface="Calibri"/>
              <a:cs typeface="Calibri"/>
              <a:sym typeface="Calibri"/>
            </a:endParaRPr>
          </a:p>
        </p:txBody>
      </p:sp>
      <p:sp>
        <p:nvSpPr>
          <p:cNvPr id="354" name="Google Shape;354;p55"/>
          <p:cNvSpPr/>
          <p:nvPr/>
        </p:nvSpPr>
        <p:spPr>
          <a:xfrm>
            <a:off x="5712918" y="149633"/>
            <a:ext cx="2197350" cy="230850"/>
          </a:xfrm>
          <a:prstGeom prst="rect">
            <a:avLst/>
          </a:prstGeom>
          <a:noFill/>
          <a:ln>
            <a:noFill/>
          </a:ln>
        </p:spPr>
        <p:txBody>
          <a:bodyPr spcFirstLastPara="1" wrap="square" lIns="68569" tIns="34275" rIns="68569" bIns="34275" anchor="t" anchorCtr="0">
            <a:noAutofit/>
          </a:bodyPr>
          <a:lstStyle/>
          <a:p>
            <a:pPr algn="r"/>
            <a:r>
              <a:rPr lang="pt-BR" sz="1050">
                <a:solidFill>
                  <a:schemeClr val="lt1"/>
                </a:solidFill>
                <a:latin typeface="Calibri"/>
                <a:ea typeface="Calibri"/>
                <a:cs typeface="Calibri"/>
                <a:sym typeface="Calibri"/>
              </a:rPr>
              <a:t>“TEMOS PAIXÃO POR DESAFIOS”</a:t>
            </a:r>
            <a:endParaRPr sz="1350" dirty="0"/>
          </a:p>
        </p:txBody>
      </p:sp>
      <p:sp>
        <p:nvSpPr>
          <p:cNvPr id="355" name="Google Shape;355;p55"/>
          <p:cNvSpPr/>
          <p:nvPr/>
        </p:nvSpPr>
        <p:spPr>
          <a:xfrm>
            <a:off x="5274666" y="4438027"/>
            <a:ext cx="1844983" cy="214381"/>
          </a:xfrm>
          <a:prstGeom prst="rect">
            <a:avLst/>
          </a:prstGeom>
          <a:noFill/>
          <a:ln>
            <a:noFill/>
          </a:ln>
        </p:spPr>
        <p:txBody>
          <a:bodyPr spcFirstLastPara="1" wrap="square" lIns="68569" tIns="34275" rIns="68569" bIns="34275" anchor="t" anchorCtr="0">
            <a:noAutofit/>
          </a:bodyPr>
          <a:lstStyle/>
          <a:p>
            <a:pPr algn="r"/>
            <a:r>
              <a:rPr lang="pt-BR" sz="1050">
                <a:solidFill>
                  <a:schemeClr val="lt1"/>
                </a:solidFill>
                <a:latin typeface="Calibri"/>
                <a:ea typeface="Calibri"/>
                <a:cs typeface="Calibri"/>
                <a:sym typeface="Calibri"/>
              </a:rPr>
              <a:t>“ESTAMOS JUNTOS”</a:t>
            </a:r>
            <a:endParaRPr sz="1350" dirty="0"/>
          </a:p>
        </p:txBody>
      </p:sp>
      <p:sp>
        <p:nvSpPr>
          <p:cNvPr id="357" name="Google Shape;357;p55"/>
          <p:cNvSpPr/>
          <p:nvPr/>
        </p:nvSpPr>
        <p:spPr>
          <a:xfrm>
            <a:off x="1165998" y="4409307"/>
            <a:ext cx="2243475" cy="230850"/>
          </a:xfrm>
          <a:prstGeom prst="rect">
            <a:avLst/>
          </a:prstGeom>
          <a:noFill/>
          <a:ln>
            <a:noFill/>
          </a:ln>
        </p:spPr>
        <p:txBody>
          <a:bodyPr spcFirstLastPara="1" wrap="square" lIns="68569" tIns="34275" rIns="68569" bIns="34275" anchor="t" anchorCtr="0">
            <a:noAutofit/>
          </a:bodyPr>
          <a:lstStyle/>
          <a:p>
            <a:r>
              <a:rPr lang="pt-BR" sz="1050">
                <a:solidFill>
                  <a:schemeClr val="lt1"/>
                </a:solidFill>
                <a:latin typeface="Calibri"/>
                <a:ea typeface="Calibri"/>
                <a:cs typeface="Calibri"/>
                <a:sym typeface="Calibri"/>
              </a:rPr>
              <a:t>“FAZEMOS DE MANEIRA SIMPLES”</a:t>
            </a:r>
            <a:endParaRPr sz="1350" dirty="0"/>
          </a:p>
        </p:txBody>
      </p:sp>
      <p:sp>
        <p:nvSpPr>
          <p:cNvPr id="358" name="Google Shape;358;p55"/>
          <p:cNvSpPr/>
          <p:nvPr/>
        </p:nvSpPr>
        <p:spPr>
          <a:xfrm>
            <a:off x="5712918" y="2356268"/>
            <a:ext cx="2641275" cy="392400"/>
          </a:xfrm>
          <a:prstGeom prst="rect">
            <a:avLst/>
          </a:prstGeom>
          <a:noFill/>
          <a:ln>
            <a:noFill/>
          </a:ln>
        </p:spPr>
        <p:txBody>
          <a:bodyPr spcFirstLastPara="1" wrap="square" lIns="68569" tIns="34275" rIns="68569" bIns="34275" anchor="t" anchorCtr="0">
            <a:noAutofit/>
          </a:bodyPr>
          <a:lstStyle/>
          <a:p>
            <a:pPr algn="r"/>
            <a:r>
              <a:rPr lang="pt-BR" sz="1050" dirty="0">
                <a:solidFill>
                  <a:schemeClr val="lt1"/>
                </a:solidFill>
                <a:latin typeface="Calibri"/>
                <a:ea typeface="Calibri"/>
                <a:cs typeface="Calibri"/>
                <a:sym typeface="Calibri"/>
              </a:rPr>
              <a:t>“LEVAMOS NOSSO TRABALHO A SÉRIO,</a:t>
            </a:r>
            <a:endParaRPr sz="1350" dirty="0"/>
          </a:p>
          <a:p>
            <a:pPr algn="r"/>
            <a:r>
              <a:rPr lang="pt-BR" sz="1050" dirty="0">
                <a:solidFill>
                  <a:schemeClr val="lt1"/>
                </a:solidFill>
                <a:latin typeface="Calibri"/>
                <a:ea typeface="Calibri"/>
                <a:cs typeface="Calibri"/>
                <a:sym typeface="Calibri"/>
              </a:rPr>
              <a:t>MAS NÃO TANTO A NÓS MESMOS”</a:t>
            </a:r>
            <a:endParaRPr sz="1350" dirty="0"/>
          </a:p>
        </p:txBody>
      </p:sp>
      <p:sp>
        <p:nvSpPr>
          <p:cNvPr id="359" name="Google Shape;359;p55"/>
          <p:cNvSpPr/>
          <p:nvPr/>
        </p:nvSpPr>
        <p:spPr>
          <a:xfrm>
            <a:off x="3923437" y="1877314"/>
            <a:ext cx="1375434" cy="1393066"/>
          </a:xfrm>
          <a:prstGeom prst="ellipse">
            <a:avLst/>
          </a:prstGeom>
          <a:solidFill>
            <a:srgbClr val="FF8328">
              <a:alpha val="85000"/>
            </a:srgbClr>
          </a:solidFill>
          <a:ln>
            <a:noFill/>
          </a:ln>
        </p:spPr>
        <p:txBody>
          <a:bodyPr spcFirstLastPara="1" wrap="square" lIns="68569" tIns="34275" rIns="68569" bIns="34275" anchor="ctr" anchorCtr="0">
            <a:noAutofit/>
          </a:bodyPr>
          <a:lstStyle/>
          <a:p>
            <a:pPr algn="ctr"/>
            <a:r>
              <a:rPr lang="pt-BR" sz="1600" dirty="0" smtClean="0">
                <a:solidFill>
                  <a:schemeClr val="lt1"/>
                </a:solidFill>
                <a:latin typeface="Calibri"/>
                <a:ea typeface="Calibri"/>
                <a:cs typeface="Calibri"/>
                <a:sym typeface="Calibri"/>
              </a:rPr>
              <a:t>VIVEMOS </a:t>
            </a:r>
            <a:r>
              <a:rPr lang="pt-BR" sz="1600" dirty="0">
                <a:solidFill>
                  <a:schemeClr val="lt1"/>
                </a:solidFill>
                <a:latin typeface="Calibri"/>
                <a:ea typeface="Calibri"/>
                <a:cs typeface="Calibri"/>
                <a:sym typeface="Calibri"/>
              </a:rPr>
              <a:t>NOSSOS VALORES</a:t>
            </a:r>
            <a:endParaRPr sz="1200" dirty="0"/>
          </a:p>
        </p:txBody>
      </p:sp>
      <p:sp>
        <p:nvSpPr>
          <p:cNvPr id="360" name="Google Shape;360;p55"/>
          <p:cNvSpPr/>
          <p:nvPr/>
        </p:nvSpPr>
        <p:spPr>
          <a:xfrm>
            <a:off x="1324087" y="142764"/>
            <a:ext cx="2359575" cy="219675"/>
          </a:xfrm>
          <a:prstGeom prst="rect">
            <a:avLst/>
          </a:prstGeom>
          <a:noFill/>
          <a:ln>
            <a:noFill/>
          </a:ln>
        </p:spPr>
        <p:txBody>
          <a:bodyPr spcFirstLastPara="1" wrap="square" lIns="68569" tIns="34275" rIns="68569" bIns="34275" anchor="t" anchorCtr="0">
            <a:noAutofit/>
          </a:bodyPr>
          <a:lstStyle/>
          <a:p>
            <a:r>
              <a:rPr lang="pt-BR" sz="1050">
                <a:solidFill>
                  <a:schemeClr val="lt1"/>
                </a:solidFill>
                <a:latin typeface="Calibri"/>
                <a:ea typeface="Calibri"/>
                <a:cs typeface="Calibri"/>
                <a:sym typeface="Calibri"/>
              </a:rPr>
              <a:t>“FAZEMOS NOSSO USUÁRIO SORRIR”</a:t>
            </a:r>
            <a:endParaRPr sz="1050" dirty="0">
              <a:solidFill>
                <a:schemeClr val="lt1"/>
              </a:solidFill>
              <a:latin typeface="Calibri"/>
              <a:ea typeface="Calibri"/>
              <a:cs typeface="Calibri"/>
              <a:sym typeface="Calibri"/>
            </a:endParaRPr>
          </a:p>
        </p:txBody>
      </p:sp>
      <p:sp>
        <p:nvSpPr>
          <p:cNvPr id="349" name="Google Shape;349;p55"/>
          <p:cNvSpPr/>
          <p:nvPr/>
        </p:nvSpPr>
        <p:spPr>
          <a:xfrm>
            <a:off x="751644" y="2378115"/>
            <a:ext cx="2359575" cy="428850"/>
          </a:xfrm>
          <a:prstGeom prst="roundRect">
            <a:avLst>
              <a:gd name="adj" fmla="val 16667"/>
            </a:avLst>
          </a:prstGeom>
          <a:solidFill>
            <a:srgbClr val="7030A0"/>
          </a:solidFill>
          <a:ln>
            <a:noFill/>
          </a:ln>
        </p:spPr>
        <p:txBody>
          <a:bodyPr spcFirstLastPara="1" wrap="square" lIns="68569" tIns="34275" rIns="68569" bIns="34275" anchor="ctr" anchorCtr="0">
            <a:noAutofit/>
          </a:bodyPr>
          <a:lstStyle/>
          <a:p>
            <a:pPr algn="ctr"/>
            <a:endParaRPr sz="1350">
              <a:solidFill>
                <a:schemeClr val="lt1"/>
              </a:solidFill>
              <a:latin typeface="Calibri"/>
              <a:ea typeface="Calibri"/>
              <a:cs typeface="Calibri"/>
              <a:sym typeface="Calibri"/>
            </a:endParaRPr>
          </a:p>
        </p:txBody>
      </p:sp>
      <p:sp>
        <p:nvSpPr>
          <p:cNvPr id="356" name="Google Shape;356;p55"/>
          <p:cNvSpPr/>
          <p:nvPr/>
        </p:nvSpPr>
        <p:spPr>
          <a:xfrm>
            <a:off x="928092" y="2483137"/>
            <a:ext cx="2009250" cy="230850"/>
          </a:xfrm>
          <a:prstGeom prst="rect">
            <a:avLst/>
          </a:prstGeom>
          <a:noFill/>
          <a:ln>
            <a:noFill/>
          </a:ln>
        </p:spPr>
        <p:txBody>
          <a:bodyPr spcFirstLastPara="1" wrap="square" lIns="68569" tIns="34275" rIns="68569" bIns="34275" anchor="t" anchorCtr="0">
            <a:noAutofit/>
          </a:bodyPr>
          <a:lstStyle/>
          <a:p>
            <a:r>
              <a:rPr lang="pt-BR" sz="1050">
                <a:solidFill>
                  <a:schemeClr val="lt1"/>
                </a:solidFill>
                <a:latin typeface="Calibri"/>
                <a:ea typeface="Calibri"/>
                <a:cs typeface="Calibri"/>
                <a:sym typeface="Calibri"/>
              </a:rPr>
              <a:t>“SOMOS TODOS DONOS DA OLX”</a:t>
            </a:r>
            <a:endParaRPr sz="1350" dirty="0"/>
          </a:p>
        </p:txBody>
      </p:sp>
    </p:spTree>
    <p:extLst>
      <p:ext uri="{BB962C8B-B14F-4D97-AF65-F5344CB8AC3E}">
        <p14:creationId xmlns:p14="http://schemas.microsoft.com/office/powerpoint/2010/main" val="1929862552"/>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7030A0"/>
        </a:solidFill>
        <a:effectLst/>
      </p:bgPr>
    </p:bg>
    <p:spTree>
      <p:nvGrpSpPr>
        <p:cNvPr id="1" name="Shape 364"/>
        <p:cNvGrpSpPr/>
        <p:nvPr/>
      </p:nvGrpSpPr>
      <p:grpSpPr>
        <a:xfrm>
          <a:off x="0" y="0"/>
          <a:ext cx="0" cy="0"/>
          <a:chOff x="0" y="0"/>
          <a:chExt cx="0" cy="0"/>
        </a:xfrm>
      </p:grpSpPr>
      <p:pic>
        <p:nvPicPr>
          <p:cNvPr id="365" name="Google Shape;365;p56" descr="OLX_office.jpg"/>
          <p:cNvPicPr preferRelativeResize="0"/>
          <p:nvPr/>
        </p:nvPicPr>
        <p:blipFill rotWithShape="1">
          <a:blip r:embed="rId3">
            <a:alphaModFix amt="23000"/>
          </a:blip>
          <a:srcRect/>
          <a:stretch/>
        </p:blipFill>
        <p:spPr>
          <a:xfrm>
            <a:off x="0" y="0"/>
            <a:ext cx="9144000" cy="4813540"/>
          </a:xfrm>
          <a:prstGeom prst="rect">
            <a:avLst/>
          </a:prstGeom>
          <a:noFill/>
          <a:ln>
            <a:noFill/>
          </a:ln>
        </p:spPr>
      </p:pic>
      <p:grpSp>
        <p:nvGrpSpPr>
          <p:cNvPr id="366" name="Google Shape;366;p56"/>
          <p:cNvGrpSpPr/>
          <p:nvPr/>
        </p:nvGrpSpPr>
        <p:grpSpPr>
          <a:xfrm>
            <a:off x="5184475" y="945620"/>
            <a:ext cx="3660610" cy="3764183"/>
            <a:chOff x="5357875" y="2234085"/>
            <a:chExt cx="3631765" cy="3661033"/>
          </a:xfrm>
        </p:grpSpPr>
        <p:pic>
          <p:nvPicPr>
            <p:cNvPr id="367" name="Google Shape;367;p56" descr="IMG_9807.JPG"/>
            <p:cNvPicPr preferRelativeResize="0"/>
            <p:nvPr/>
          </p:nvPicPr>
          <p:blipFill rotWithShape="1">
            <a:blip r:embed="rId4">
              <a:alphaModFix/>
            </a:blip>
            <a:srcRect/>
            <a:stretch/>
          </p:blipFill>
          <p:spPr>
            <a:xfrm>
              <a:off x="5357875" y="3088533"/>
              <a:ext cx="1815900" cy="1773900"/>
            </a:xfrm>
            <a:prstGeom prst="ellipse">
              <a:avLst/>
            </a:prstGeom>
            <a:noFill/>
            <a:ln w="12700" cap="flat" cmpd="sng">
              <a:solidFill>
                <a:srgbClr val="8C4E9F"/>
              </a:solidFill>
              <a:prstDash val="solid"/>
              <a:round/>
              <a:headEnd type="none" w="sm" len="sm"/>
              <a:tailEnd type="none" w="sm" len="sm"/>
            </a:ln>
          </p:spPr>
        </p:pic>
        <p:sp>
          <p:nvSpPr>
            <p:cNvPr id="368" name="Google Shape;368;p56"/>
            <p:cNvSpPr/>
            <p:nvPr/>
          </p:nvSpPr>
          <p:spPr>
            <a:xfrm>
              <a:off x="7037080" y="4121218"/>
              <a:ext cx="1815900" cy="1773900"/>
            </a:xfrm>
            <a:prstGeom prst="ellipse">
              <a:avLst/>
            </a:prstGeom>
            <a:blipFill rotWithShape="1">
              <a:blip r:embed="rId5">
                <a:alphaModFix/>
              </a:blip>
              <a:stretch>
                <a:fillRect/>
              </a:stretch>
            </a:blipFill>
            <a:ln w="12700" cap="flat" cmpd="sng">
              <a:solidFill>
                <a:srgbClr val="8C4E9F"/>
              </a:solidFill>
              <a:prstDash val="solid"/>
              <a:miter lim="800000"/>
              <a:headEnd type="none" w="sm" len="sm"/>
              <a:tailEnd type="none" w="sm" len="sm"/>
            </a:ln>
          </p:spPr>
          <p:txBody>
            <a:bodyPr spcFirstLastPara="1" wrap="square" lIns="68569" tIns="34275" rIns="68569" bIns="34275" anchor="ctr" anchorCtr="0">
              <a:noAutofit/>
            </a:bodyPr>
            <a:lstStyle/>
            <a:p>
              <a:pPr algn="ctr"/>
              <a:endParaRPr sz="1350">
                <a:solidFill>
                  <a:schemeClr val="lt1"/>
                </a:solidFill>
                <a:latin typeface="Calibri"/>
                <a:ea typeface="Calibri"/>
                <a:cs typeface="Calibri"/>
                <a:sym typeface="Calibri"/>
              </a:endParaRPr>
            </a:p>
          </p:txBody>
        </p:sp>
        <p:sp>
          <p:nvSpPr>
            <p:cNvPr id="369" name="Google Shape;369;p56"/>
            <p:cNvSpPr/>
            <p:nvPr/>
          </p:nvSpPr>
          <p:spPr>
            <a:xfrm>
              <a:off x="7173740" y="2234085"/>
              <a:ext cx="1815900" cy="1773900"/>
            </a:xfrm>
            <a:prstGeom prst="ellipse">
              <a:avLst/>
            </a:prstGeom>
            <a:blipFill rotWithShape="1">
              <a:blip r:embed="rId6">
                <a:alphaModFix/>
              </a:blip>
              <a:stretch>
                <a:fillRect/>
              </a:stretch>
            </a:blipFill>
            <a:ln w="12700" cap="flat" cmpd="sng">
              <a:solidFill>
                <a:srgbClr val="8C4E9F"/>
              </a:solidFill>
              <a:prstDash val="solid"/>
              <a:miter lim="800000"/>
              <a:headEnd type="none" w="sm" len="sm"/>
              <a:tailEnd type="none" w="sm" len="sm"/>
            </a:ln>
          </p:spPr>
          <p:txBody>
            <a:bodyPr spcFirstLastPara="1" wrap="square" lIns="68569" tIns="34275" rIns="68569" bIns="34275" anchor="ctr" anchorCtr="0">
              <a:noAutofit/>
            </a:bodyPr>
            <a:lstStyle/>
            <a:p>
              <a:pPr algn="ctr"/>
              <a:endParaRPr sz="1350">
                <a:solidFill>
                  <a:schemeClr val="lt1"/>
                </a:solidFill>
                <a:latin typeface="Calibri"/>
                <a:ea typeface="Calibri"/>
                <a:cs typeface="Calibri"/>
                <a:sym typeface="Calibri"/>
              </a:endParaRPr>
            </a:p>
          </p:txBody>
        </p:sp>
      </p:grpSp>
      <p:sp>
        <p:nvSpPr>
          <p:cNvPr id="370" name="Google Shape;370;p56"/>
          <p:cNvSpPr txBox="1"/>
          <p:nvPr/>
        </p:nvSpPr>
        <p:spPr>
          <a:xfrm>
            <a:off x="212029" y="3723450"/>
            <a:ext cx="4433543" cy="986353"/>
          </a:xfrm>
          <a:prstGeom prst="rect">
            <a:avLst/>
          </a:prstGeom>
          <a:noFill/>
          <a:ln>
            <a:noFill/>
          </a:ln>
        </p:spPr>
        <p:txBody>
          <a:bodyPr spcFirstLastPara="1" wrap="square" lIns="68569" tIns="34275" rIns="68569" bIns="34275" anchor="t" anchorCtr="0">
            <a:noAutofit/>
          </a:bodyPr>
          <a:lstStyle/>
          <a:p>
            <a:pPr>
              <a:buClr>
                <a:schemeClr val="lt1"/>
              </a:buClr>
              <a:buSzPts val="2400"/>
            </a:pPr>
            <a:r>
              <a:rPr lang="pt-BR" b="1">
                <a:solidFill>
                  <a:schemeClr val="bg1"/>
                </a:solidFill>
                <a:latin typeface="Montserrat" charset="0"/>
                <a:ea typeface="Montserrat" charset="0"/>
                <a:cs typeface="Montserrat" charset="0"/>
                <a:sym typeface="Calibri"/>
              </a:rPr>
              <a:t>Num ambiente que promove integração, estimula a criatividade e promove a inovação.</a:t>
            </a:r>
            <a:endParaRPr b="1" dirty="0">
              <a:solidFill>
                <a:schemeClr val="bg1"/>
              </a:solidFill>
              <a:latin typeface="Montserrat" charset="0"/>
              <a:ea typeface="Montserrat" charset="0"/>
              <a:cs typeface="Montserrat" charset="0"/>
              <a:sym typeface="Calibri"/>
            </a:endParaRPr>
          </a:p>
        </p:txBody>
      </p:sp>
    </p:spTree>
    <p:extLst>
      <p:ext uri="{BB962C8B-B14F-4D97-AF65-F5344CB8AC3E}">
        <p14:creationId xmlns:p14="http://schemas.microsoft.com/office/powerpoint/2010/main" val="1096088851"/>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7030A0"/>
        </a:solidFill>
        <a:effectLst/>
      </p:bgPr>
    </p:bg>
    <p:spTree>
      <p:nvGrpSpPr>
        <p:cNvPr id="1" name="Shape 375"/>
        <p:cNvGrpSpPr/>
        <p:nvPr/>
      </p:nvGrpSpPr>
      <p:grpSpPr>
        <a:xfrm>
          <a:off x="0" y="0"/>
          <a:ext cx="0" cy="0"/>
          <a:chOff x="0" y="0"/>
          <a:chExt cx="0" cy="0"/>
        </a:xfrm>
      </p:grpSpPr>
      <p:sp>
        <p:nvSpPr>
          <p:cNvPr id="376" name="Google Shape;376;p57"/>
          <p:cNvSpPr txBox="1">
            <a:spLocks noGrp="1"/>
          </p:cNvSpPr>
          <p:nvPr>
            <p:ph type="title"/>
          </p:nvPr>
        </p:nvSpPr>
        <p:spPr>
          <a:xfrm>
            <a:off x="548222" y="591962"/>
            <a:ext cx="3887143" cy="3927486"/>
          </a:xfrm>
          <a:prstGeom prst="rect">
            <a:avLst/>
          </a:prstGeom>
        </p:spPr>
        <p:txBody>
          <a:bodyPr spcFirstLastPara="1" vert="horz" wrap="square" lIns="68569" tIns="34275" rIns="68569" bIns="34275" numCol="1" anchor="t" anchorCtr="0" compatLnSpc="1">
            <a:prstTxWarp prst="textNoShape">
              <a:avLst/>
            </a:prstTxWarp>
            <a:noAutofit/>
          </a:bodyPr>
          <a:lstStyle/>
          <a:p>
            <a:r>
              <a:rPr lang="pt-BR" sz="2800" dirty="0"/>
              <a:t>Estamos engajados em defender ideais </a:t>
            </a:r>
            <a:r>
              <a:rPr lang="pt-BR" sz="2800" dirty="0">
                <a:solidFill>
                  <a:srgbClr val="FFFF00"/>
                </a:solidFill>
              </a:rPr>
              <a:t>Humanistas</a:t>
            </a:r>
            <a:r>
              <a:rPr lang="pt-BR" sz="2800" dirty="0"/>
              <a:t> em prol de uma forma mais leve, criativa e realizadora de compor software.</a:t>
            </a:r>
            <a:endParaRPr sz="2800" dirty="0"/>
          </a:p>
          <a:p>
            <a:r>
              <a:rPr lang="pt-BR" sz="2800" dirty="0"/>
              <a:t>Que nos permita </a:t>
            </a:r>
            <a:r>
              <a:rPr lang="pt-BR" sz="2800" dirty="0" smtClean="0"/>
              <a:t/>
            </a:r>
            <a:br>
              <a:rPr lang="pt-BR" sz="2800" dirty="0" smtClean="0"/>
            </a:br>
            <a:r>
              <a:rPr lang="pt-BR" sz="2800" dirty="0" smtClean="0">
                <a:solidFill>
                  <a:srgbClr val="00FF00"/>
                </a:solidFill>
              </a:rPr>
              <a:t>sermos </a:t>
            </a:r>
            <a:r>
              <a:rPr lang="pt-BR" sz="2800" dirty="0">
                <a:solidFill>
                  <a:srgbClr val="00FF00"/>
                </a:solidFill>
              </a:rPr>
              <a:t>nós mesmos</a:t>
            </a:r>
            <a:r>
              <a:rPr lang="pt-BR" sz="2800" dirty="0"/>
              <a:t> </a:t>
            </a:r>
            <a:r>
              <a:rPr lang="pt-BR" sz="2800" dirty="0" smtClean="0"/>
              <a:t/>
            </a:r>
            <a:br>
              <a:rPr lang="pt-BR" sz="2800" dirty="0" smtClean="0"/>
            </a:br>
            <a:r>
              <a:rPr lang="pt-BR" sz="2800" dirty="0" smtClean="0"/>
              <a:t>e </a:t>
            </a:r>
            <a:r>
              <a:rPr lang="pt-BR" sz="2800" dirty="0"/>
              <a:t>que nos orgulhe como </a:t>
            </a:r>
            <a:r>
              <a:rPr lang="pt-BR" sz="2800" dirty="0">
                <a:solidFill>
                  <a:srgbClr val="FFFF00"/>
                </a:solidFill>
              </a:rPr>
              <a:t>brasileiros</a:t>
            </a:r>
            <a:r>
              <a:rPr lang="pt-BR" sz="2800" dirty="0"/>
              <a:t>.</a:t>
            </a:r>
            <a:endParaRPr sz="2800" dirty="0"/>
          </a:p>
        </p:txBody>
      </p:sp>
      <p:sp>
        <p:nvSpPr>
          <p:cNvPr id="6" name="Google Shape;251;p45"/>
          <p:cNvSpPr txBox="1">
            <a:spLocks/>
          </p:cNvSpPr>
          <p:nvPr/>
        </p:nvSpPr>
        <p:spPr>
          <a:xfrm>
            <a:off x="5629885" y="3203508"/>
            <a:ext cx="1902619" cy="627459"/>
          </a:xfrm>
          <a:prstGeom prst="rect">
            <a:avLst/>
          </a:prstGeom>
          <a:noFill/>
          <a:ln>
            <a:noFill/>
          </a:ln>
        </p:spPr>
        <p:txBody>
          <a:bodyPr spcFirstLastPara="1" wrap="square" lIns="68569" tIns="34275" rIns="68569" bIns="34275"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3600"/>
              <a:buFont typeface="Calibri"/>
              <a:buNone/>
              <a:defRPr sz="36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ctr"/>
            <a:r>
              <a:rPr lang="pt-BR" sz="3300" b="1">
                <a:solidFill>
                  <a:srgbClr val="00FF01"/>
                </a:solidFill>
                <a:latin typeface="Brush Script MT" charset="0"/>
                <a:ea typeface="Brush Script MT" charset="0"/>
                <a:cs typeface="Brush Script MT" charset="0"/>
                <a:sym typeface="Permanent Marker"/>
              </a:rPr>
              <a:t>SW:D</a:t>
            </a:r>
            <a:endParaRPr lang="pt-BR" sz="3300" dirty="0">
              <a:solidFill>
                <a:srgbClr val="00FF01"/>
              </a:solidFill>
              <a:latin typeface="Brush Script MT" charset="0"/>
              <a:ea typeface="Brush Script MT" charset="0"/>
              <a:cs typeface="Brush Script MT" charset="0"/>
              <a:sym typeface="Permanent Marker"/>
            </a:endParaRPr>
          </a:p>
        </p:txBody>
      </p:sp>
      <p:pic>
        <p:nvPicPr>
          <p:cNvPr id="8" name="Google Shape;250;p45"/>
          <p:cNvPicPr preferRelativeResize="0">
            <a:picLocks noChangeAspect="1"/>
          </p:cNvPicPr>
          <p:nvPr/>
        </p:nvPicPr>
        <p:blipFill>
          <a:blip r:embed="rId3">
            <a:alphaModFix/>
          </a:blip>
          <a:stretch>
            <a:fillRect/>
          </a:stretch>
        </p:blipFill>
        <p:spPr>
          <a:xfrm>
            <a:off x="5531196" y="1029020"/>
            <a:ext cx="2099999" cy="2174488"/>
          </a:xfrm>
          <a:prstGeom prst="rect">
            <a:avLst/>
          </a:prstGeom>
          <a:noFill/>
          <a:ln>
            <a:noFill/>
          </a:ln>
        </p:spPr>
      </p:pic>
    </p:spTree>
    <p:extLst>
      <p:ext uri="{BB962C8B-B14F-4D97-AF65-F5344CB8AC3E}">
        <p14:creationId xmlns:p14="http://schemas.microsoft.com/office/powerpoint/2010/main" val="14801425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00B050"/>
        </a:solidFill>
        <a:effectLst/>
      </p:bgPr>
    </p:bg>
    <p:spTree>
      <p:nvGrpSpPr>
        <p:cNvPr id="1" name="Shape 384"/>
        <p:cNvGrpSpPr/>
        <p:nvPr/>
      </p:nvGrpSpPr>
      <p:grpSpPr>
        <a:xfrm>
          <a:off x="0" y="0"/>
          <a:ext cx="0" cy="0"/>
          <a:chOff x="0" y="0"/>
          <a:chExt cx="0" cy="0"/>
        </a:xfrm>
      </p:grpSpPr>
      <p:sp>
        <p:nvSpPr>
          <p:cNvPr id="385" name="Google Shape;385;p58"/>
          <p:cNvSpPr txBox="1">
            <a:spLocks noGrp="1"/>
          </p:cNvSpPr>
          <p:nvPr>
            <p:ph type="title"/>
          </p:nvPr>
        </p:nvSpPr>
        <p:spPr>
          <a:xfrm>
            <a:off x="134094" y="105148"/>
            <a:ext cx="6897327" cy="4677059"/>
          </a:xfrm>
          <a:prstGeom prst="rect">
            <a:avLst/>
          </a:prstGeom>
        </p:spPr>
        <p:txBody>
          <a:bodyPr spcFirstLastPara="1" vert="horz" wrap="square" lIns="68569" tIns="34275" rIns="68569" bIns="34275" numCol="1" anchor="t" anchorCtr="0" compatLnSpc="1">
            <a:prstTxWarp prst="textNoShape">
              <a:avLst/>
            </a:prstTxWarp>
            <a:noAutofit/>
          </a:bodyPr>
          <a:lstStyle/>
          <a:p>
            <a:r>
              <a:rPr lang="pt-BR" sz="1600" dirty="0">
                <a:latin typeface="Montserrat" charset="0"/>
                <a:ea typeface="Montserrat" charset="0"/>
                <a:cs typeface="Montserrat" charset="0"/>
              </a:rPr>
              <a:t>"Um povo autêntico pode até ser humilhado, </a:t>
            </a:r>
            <a:r>
              <a:rPr lang="pt-BR" sz="1600" dirty="0" smtClean="0">
                <a:latin typeface="Montserrat" charset="0"/>
                <a:ea typeface="Montserrat" charset="0"/>
                <a:cs typeface="Montserrat" charset="0"/>
              </a:rPr>
              <a:t/>
            </a:r>
            <a:br>
              <a:rPr lang="pt-BR" sz="1600" dirty="0" smtClean="0">
                <a:latin typeface="Montserrat" charset="0"/>
                <a:ea typeface="Montserrat" charset="0"/>
                <a:cs typeface="Montserrat" charset="0"/>
              </a:rPr>
            </a:br>
            <a:r>
              <a:rPr lang="pt-BR" sz="1600" dirty="0" smtClean="0">
                <a:latin typeface="Montserrat" charset="0"/>
                <a:ea typeface="Montserrat" charset="0"/>
                <a:cs typeface="Montserrat" charset="0"/>
              </a:rPr>
              <a:t>mas </a:t>
            </a:r>
            <a:r>
              <a:rPr lang="pt-BR" sz="1600" dirty="0">
                <a:latin typeface="Montserrat" charset="0"/>
                <a:ea typeface="Montserrat" charset="0"/>
                <a:cs typeface="Montserrat" charset="0"/>
              </a:rPr>
              <a:t>nunca destruído.</a:t>
            </a:r>
            <a:endParaRPr sz="1600" dirty="0">
              <a:latin typeface="Montserrat" charset="0"/>
              <a:ea typeface="Montserrat" charset="0"/>
              <a:cs typeface="Montserrat" charset="0"/>
            </a:endParaRPr>
          </a:p>
          <a:p>
            <a:r>
              <a:rPr lang="pt-BR" sz="1600" dirty="0">
                <a:latin typeface="Montserrat" charset="0"/>
                <a:ea typeface="Montserrat" charset="0"/>
                <a:cs typeface="Montserrat" charset="0"/>
              </a:rPr>
              <a:t>Quanto mais escarnecido, </a:t>
            </a:r>
            <a:r>
              <a:rPr lang="pt-BR" sz="1600" dirty="0" smtClean="0">
                <a:latin typeface="Montserrat" charset="0"/>
                <a:ea typeface="Montserrat" charset="0"/>
                <a:cs typeface="Montserrat" charset="0"/>
              </a:rPr>
              <a:t/>
            </a:r>
            <a:br>
              <a:rPr lang="pt-BR" sz="1600" dirty="0" smtClean="0">
                <a:latin typeface="Montserrat" charset="0"/>
                <a:ea typeface="Montserrat" charset="0"/>
                <a:cs typeface="Montserrat" charset="0"/>
              </a:rPr>
            </a:br>
            <a:r>
              <a:rPr lang="pt-BR" sz="1600" dirty="0" smtClean="0">
                <a:solidFill>
                  <a:srgbClr val="FFFF00"/>
                </a:solidFill>
                <a:latin typeface="Montserrat" charset="0"/>
                <a:ea typeface="Montserrat" charset="0"/>
                <a:cs typeface="Montserrat" charset="0"/>
              </a:rPr>
              <a:t>mais </a:t>
            </a:r>
            <a:r>
              <a:rPr lang="pt-BR" sz="1600" dirty="0">
                <a:solidFill>
                  <a:srgbClr val="FFFF00"/>
                </a:solidFill>
                <a:latin typeface="Montserrat" charset="0"/>
                <a:ea typeface="Montserrat" charset="0"/>
                <a:cs typeface="Montserrat" charset="0"/>
              </a:rPr>
              <a:t>forte se levanta!</a:t>
            </a:r>
            <a:endParaRPr sz="1600" dirty="0">
              <a:latin typeface="Montserrat" charset="0"/>
              <a:ea typeface="Montserrat" charset="0"/>
              <a:cs typeface="Montserrat" charset="0"/>
            </a:endParaRPr>
          </a:p>
          <a:p>
            <a:endParaRPr sz="1600" dirty="0">
              <a:latin typeface="Montserrat" charset="0"/>
              <a:ea typeface="Montserrat" charset="0"/>
              <a:cs typeface="Montserrat" charset="0"/>
            </a:endParaRPr>
          </a:p>
          <a:p>
            <a:pPr>
              <a:buClr>
                <a:srgbClr val="000000"/>
              </a:buClr>
              <a:buSzPts val="1100"/>
            </a:pPr>
            <a:r>
              <a:rPr lang="pt-BR" sz="1600" dirty="0">
                <a:latin typeface="Montserrat" charset="0"/>
                <a:ea typeface="Montserrat" charset="0"/>
                <a:cs typeface="Montserrat" charset="0"/>
              </a:rPr>
              <a:t>Não faz mal que seja pouco,</a:t>
            </a:r>
            <a:endParaRPr sz="1600" dirty="0">
              <a:latin typeface="Montserrat" charset="0"/>
              <a:ea typeface="Montserrat" charset="0"/>
              <a:cs typeface="Montserrat" charset="0"/>
            </a:endParaRPr>
          </a:p>
          <a:p>
            <a:pPr>
              <a:buClr>
                <a:srgbClr val="000000"/>
              </a:buClr>
              <a:buSzPts val="1100"/>
            </a:pPr>
            <a:r>
              <a:rPr lang="pt-BR" sz="1600" dirty="0">
                <a:solidFill>
                  <a:srgbClr val="FFFF00"/>
                </a:solidFill>
                <a:latin typeface="Montserrat" charset="0"/>
                <a:ea typeface="Montserrat" charset="0"/>
                <a:cs typeface="Montserrat" charset="0"/>
              </a:rPr>
              <a:t>o que importa é que o avanço de hoje</a:t>
            </a:r>
            <a:endParaRPr sz="1600" dirty="0">
              <a:solidFill>
                <a:srgbClr val="FFFF00"/>
              </a:solidFill>
              <a:latin typeface="Montserrat" charset="0"/>
              <a:ea typeface="Montserrat" charset="0"/>
              <a:cs typeface="Montserrat" charset="0"/>
            </a:endParaRPr>
          </a:p>
          <a:p>
            <a:pPr>
              <a:buClr>
                <a:srgbClr val="000000"/>
              </a:buClr>
              <a:buSzPts val="1100"/>
            </a:pPr>
            <a:r>
              <a:rPr lang="pt-BR" sz="1600" dirty="0">
                <a:solidFill>
                  <a:srgbClr val="FFFF00"/>
                </a:solidFill>
                <a:latin typeface="Montserrat" charset="0"/>
                <a:ea typeface="Montserrat" charset="0"/>
                <a:cs typeface="Montserrat" charset="0"/>
              </a:rPr>
              <a:t>seja maior que o de ontem</a:t>
            </a:r>
            <a:r>
              <a:rPr lang="pt-BR" sz="1600" dirty="0">
                <a:latin typeface="Montserrat" charset="0"/>
                <a:ea typeface="Montserrat" charset="0"/>
                <a:cs typeface="Montserrat" charset="0"/>
              </a:rPr>
              <a:t>.</a:t>
            </a:r>
            <a:endParaRPr sz="1600" dirty="0">
              <a:latin typeface="Montserrat" charset="0"/>
              <a:ea typeface="Montserrat" charset="0"/>
              <a:cs typeface="Montserrat" charset="0"/>
            </a:endParaRPr>
          </a:p>
          <a:p>
            <a:pPr>
              <a:buClr>
                <a:srgbClr val="000000"/>
              </a:buClr>
              <a:buSzPts val="1100"/>
            </a:pPr>
            <a:r>
              <a:rPr lang="pt-BR" sz="1600" dirty="0">
                <a:latin typeface="Montserrat" charset="0"/>
                <a:ea typeface="Montserrat" charset="0"/>
                <a:cs typeface="Montserrat" charset="0"/>
              </a:rPr>
              <a:t>Que nossos passos de amanhã</a:t>
            </a:r>
            <a:endParaRPr sz="1600" dirty="0">
              <a:latin typeface="Montserrat" charset="0"/>
              <a:ea typeface="Montserrat" charset="0"/>
              <a:cs typeface="Montserrat" charset="0"/>
            </a:endParaRPr>
          </a:p>
          <a:p>
            <a:pPr>
              <a:buClr>
                <a:srgbClr val="000000"/>
              </a:buClr>
              <a:buSzPts val="1100"/>
            </a:pPr>
            <a:r>
              <a:rPr lang="pt-BR" sz="1600" dirty="0">
                <a:latin typeface="Montserrat" charset="0"/>
                <a:ea typeface="Montserrat" charset="0"/>
                <a:cs typeface="Montserrat" charset="0"/>
              </a:rPr>
              <a:t>sejam mais largos que os de hoje.</a:t>
            </a:r>
            <a:endParaRPr sz="1600" dirty="0">
              <a:latin typeface="Montserrat" charset="0"/>
              <a:ea typeface="Montserrat" charset="0"/>
              <a:cs typeface="Montserrat" charset="0"/>
            </a:endParaRPr>
          </a:p>
          <a:p>
            <a:pPr>
              <a:buClr>
                <a:srgbClr val="000000"/>
              </a:buClr>
              <a:buSzPts val="1100"/>
            </a:pPr>
            <a:r>
              <a:rPr lang="pt-BR" sz="1600" dirty="0">
                <a:latin typeface="Montserrat" charset="0"/>
                <a:ea typeface="Montserrat" charset="0"/>
                <a:cs typeface="Montserrat" charset="0"/>
              </a:rPr>
              <a:t> </a:t>
            </a:r>
            <a:endParaRPr sz="1600" dirty="0">
              <a:latin typeface="Montserrat" charset="0"/>
              <a:ea typeface="Montserrat" charset="0"/>
              <a:cs typeface="Montserrat" charset="0"/>
            </a:endParaRPr>
          </a:p>
          <a:p>
            <a:pPr>
              <a:buClr>
                <a:srgbClr val="000000"/>
              </a:buClr>
              <a:buSzPts val="1100"/>
            </a:pPr>
            <a:r>
              <a:rPr lang="pt-BR" sz="1600" dirty="0">
                <a:latin typeface="Montserrat" charset="0"/>
                <a:ea typeface="Montserrat" charset="0"/>
                <a:cs typeface="Montserrat" charset="0"/>
              </a:rPr>
              <a:t>Que sejam </a:t>
            </a:r>
            <a:r>
              <a:rPr lang="pt-BR" sz="1600" dirty="0">
                <a:solidFill>
                  <a:srgbClr val="FFFF00"/>
                </a:solidFill>
                <a:latin typeface="Montserrat" charset="0"/>
                <a:ea typeface="Montserrat" charset="0"/>
                <a:cs typeface="Montserrat" charset="0"/>
              </a:rPr>
              <a:t>humanistas de braços fortes</a:t>
            </a:r>
            <a:endParaRPr sz="1600" dirty="0">
              <a:solidFill>
                <a:srgbClr val="FFFF00"/>
              </a:solidFill>
              <a:latin typeface="Montserrat" charset="0"/>
              <a:ea typeface="Montserrat" charset="0"/>
              <a:cs typeface="Montserrat" charset="0"/>
            </a:endParaRPr>
          </a:p>
          <a:p>
            <a:pPr>
              <a:buClr>
                <a:srgbClr val="000000"/>
              </a:buClr>
              <a:buSzPts val="1100"/>
            </a:pPr>
            <a:r>
              <a:rPr lang="pt-BR" sz="1600" dirty="0">
                <a:latin typeface="Montserrat" charset="0"/>
                <a:ea typeface="Montserrat" charset="0"/>
                <a:cs typeface="Montserrat" charset="0"/>
              </a:rPr>
              <a:t>em luta solidária</a:t>
            </a:r>
            <a:endParaRPr sz="1600" dirty="0">
              <a:latin typeface="Montserrat" charset="0"/>
              <a:ea typeface="Montserrat" charset="0"/>
              <a:cs typeface="Montserrat" charset="0"/>
            </a:endParaRPr>
          </a:p>
          <a:p>
            <a:pPr>
              <a:buClr>
                <a:srgbClr val="000000"/>
              </a:buClr>
              <a:buSzPts val="1100"/>
            </a:pPr>
            <a:r>
              <a:rPr lang="pt-BR" sz="1600" dirty="0">
                <a:latin typeface="Montserrat" charset="0"/>
                <a:ea typeface="Montserrat" charset="0"/>
                <a:cs typeface="Montserrat" charset="0"/>
              </a:rPr>
              <a:t>com as pessoas deserdadas.</a:t>
            </a:r>
            <a:endParaRPr sz="1600" dirty="0">
              <a:latin typeface="Montserrat" charset="0"/>
              <a:ea typeface="Montserrat" charset="0"/>
              <a:cs typeface="Montserrat" charset="0"/>
            </a:endParaRPr>
          </a:p>
          <a:p>
            <a:pPr>
              <a:buClr>
                <a:srgbClr val="000000"/>
              </a:buClr>
              <a:buSzPts val="1100"/>
            </a:pPr>
            <a:r>
              <a:rPr lang="pt-BR" sz="1600" dirty="0">
                <a:latin typeface="Montserrat" charset="0"/>
                <a:ea typeface="Montserrat" charset="0"/>
                <a:cs typeface="Montserrat" charset="0"/>
              </a:rPr>
              <a:t> </a:t>
            </a:r>
            <a:endParaRPr sz="1600" dirty="0">
              <a:latin typeface="Montserrat" charset="0"/>
              <a:ea typeface="Montserrat" charset="0"/>
              <a:cs typeface="Montserrat" charset="0"/>
            </a:endParaRPr>
          </a:p>
          <a:p>
            <a:pPr>
              <a:buClr>
                <a:srgbClr val="000000"/>
              </a:buClr>
              <a:buSzPts val="1100"/>
            </a:pPr>
            <a:r>
              <a:rPr lang="pt-BR" sz="1600" dirty="0">
                <a:latin typeface="Montserrat" charset="0"/>
                <a:ea typeface="Montserrat" charset="0"/>
                <a:cs typeface="Montserrat" charset="0"/>
              </a:rPr>
              <a:t>Atuem agora e vivam o presente</a:t>
            </a:r>
            <a:endParaRPr sz="1600" dirty="0">
              <a:latin typeface="Montserrat" charset="0"/>
              <a:ea typeface="Montserrat" charset="0"/>
              <a:cs typeface="Montserrat" charset="0"/>
            </a:endParaRPr>
          </a:p>
          <a:p>
            <a:pPr>
              <a:buClr>
                <a:srgbClr val="000000"/>
              </a:buClr>
              <a:buSzPts val="1100"/>
            </a:pPr>
            <a:r>
              <a:rPr lang="pt-BR" sz="1600" dirty="0">
                <a:latin typeface="Montserrat" charset="0"/>
                <a:ea typeface="Montserrat" charset="0"/>
                <a:cs typeface="Montserrat" charset="0"/>
              </a:rPr>
              <a:t>com a certeza de que </a:t>
            </a:r>
            <a:r>
              <a:rPr lang="pt-BR" sz="1600" dirty="0">
                <a:solidFill>
                  <a:srgbClr val="FFFF00"/>
                </a:solidFill>
                <a:latin typeface="Montserrat" charset="0"/>
                <a:ea typeface="Montserrat" charset="0"/>
                <a:cs typeface="Montserrat" charset="0"/>
              </a:rPr>
              <a:t>neste exato instante</a:t>
            </a:r>
            <a:endParaRPr sz="1600" dirty="0">
              <a:solidFill>
                <a:srgbClr val="FFFF00"/>
              </a:solidFill>
              <a:latin typeface="Montserrat" charset="0"/>
              <a:ea typeface="Montserrat" charset="0"/>
              <a:cs typeface="Montserrat" charset="0"/>
            </a:endParaRPr>
          </a:p>
          <a:p>
            <a:pPr>
              <a:buClr>
                <a:srgbClr val="000000"/>
              </a:buClr>
              <a:buSzPts val="1100"/>
            </a:pPr>
            <a:r>
              <a:rPr lang="pt-BR" sz="1600" dirty="0">
                <a:solidFill>
                  <a:srgbClr val="FFFF00"/>
                </a:solidFill>
                <a:latin typeface="Montserrat" charset="0"/>
                <a:ea typeface="Montserrat" charset="0"/>
                <a:cs typeface="Montserrat" charset="0"/>
              </a:rPr>
              <a:t>está se erguendo o futuro</a:t>
            </a:r>
            <a:r>
              <a:rPr lang="pt-BR" sz="1600" dirty="0">
                <a:latin typeface="Montserrat" charset="0"/>
                <a:ea typeface="Montserrat" charset="0"/>
                <a:cs typeface="Montserrat" charset="0"/>
              </a:rPr>
              <a:t>."</a:t>
            </a:r>
            <a:endParaRPr sz="1600" dirty="0">
              <a:latin typeface="Montserrat" charset="0"/>
              <a:ea typeface="Montserrat" charset="0"/>
              <a:cs typeface="Montserrat" charset="0"/>
            </a:endParaRPr>
          </a:p>
          <a:p>
            <a:endParaRPr sz="1400" dirty="0">
              <a:latin typeface="Montserrat" charset="0"/>
              <a:ea typeface="Montserrat" charset="0"/>
              <a:cs typeface="Montserrat" charset="0"/>
            </a:endParaRPr>
          </a:p>
          <a:p>
            <a:r>
              <a:rPr lang="pt-BR" sz="1400" b="0" dirty="0">
                <a:latin typeface="Montserrat" charset="0"/>
                <a:ea typeface="Montserrat" charset="0"/>
                <a:cs typeface="Montserrat" charset="0"/>
              </a:rPr>
              <a:t>Trechos do poema</a:t>
            </a:r>
            <a:endParaRPr sz="1400" b="0" dirty="0">
              <a:latin typeface="Montserrat" charset="0"/>
              <a:ea typeface="Montserrat" charset="0"/>
              <a:cs typeface="Montserrat" charset="0"/>
            </a:endParaRPr>
          </a:p>
          <a:p>
            <a:r>
              <a:rPr lang="pt-BR" sz="1400" b="0" dirty="0">
                <a:latin typeface="Montserrat" charset="0"/>
                <a:ea typeface="Montserrat" charset="0"/>
                <a:cs typeface="Montserrat" charset="0"/>
              </a:rPr>
              <a:t>"Brasil, Seja Monarca do </a:t>
            </a:r>
            <a:r>
              <a:rPr lang="pt-BR" sz="1400" b="0" dirty="0" smtClean="0">
                <a:latin typeface="Montserrat" charset="0"/>
                <a:ea typeface="Montserrat" charset="0"/>
                <a:cs typeface="Montserrat" charset="0"/>
              </a:rPr>
              <a:t>Mundo”</a:t>
            </a:r>
            <a:r>
              <a:rPr lang="en-US" sz="1400" b="0" dirty="0" smtClean="0">
                <a:latin typeface="Montserrat" charset="0"/>
                <a:ea typeface="Montserrat" charset="0"/>
                <a:cs typeface="Montserrat" charset="0"/>
              </a:rPr>
              <a:t> (do </a:t>
            </a:r>
            <a:r>
              <a:rPr lang="en-US" sz="1400" b="0" dirty="0" err="1" smtClean="0">
                <a:latin typeface="Montserrat" charset="0"/>
                <a:ea typeface="Montserrat" charset="0"/>
                <a:cs typeface="Montserrat" charset="0"/>
              </a:rPr>
              <a:t>poeta</a:t>
            </a:r>
            <a:r>
              <a:rPr lang="en-US" sz="1400" b="0" dirty="0" smtClean="0">
                <a:latin typeface="Montserrat" charset="0"/>
                <a:ea typeface="Montserrat" charset="0"/>
                <a:cs typeface="Montserrat" charset="0"/>
              </a:rPr>
              <a:t> e </a:t>
            </a:r>
            <a:r>
              <a:rPr lang="en-US" sz="1400" b="0" dirty="0" err="1" smtClean="0">
                <a:latin typeface="Montserrat" charset="0"/>
                <a:ea typeface="Montserrat" charset="0"/>
                <a:cs typeface="Montserrat" charset="0"/>
              </a:rPr>
              <a:t>humanista</a:t>
            </a:r>
            <a:r>
              <a:rPr lang="en-US" sz="1400" b="0" dirty="0" smtClean="0">
                <a:latin typeface="Montserrat" charset="0"/>
                <a:ea typeface="Montserrat" charset="0"/>
                <a:cs typeface="Montserrat" charset="0"/>
              </a:rPr>
              <a:t>, </a:t>
            </a:r>
            <a:r>
              <a:rPr lang="pt-BR" sz="1400" b="0" dirty="0" smtClean="0">
                <a:latin typeface="Montserrat" charset="0"/>
                <a:ea typeface="Montserrat" charset="0"/>
                <a:cs typeface="Montserrat" charset="0"/>
              </a:rPr>
              <a:t>Dr</a:t>
            </a:r>
            <a:r>
              <a:rPr lang="pt-BR" sz="1400" b="0" dirty="0">
                <a:latin typeface="Montserrat" charset="0"/>
                <a:ea typeface="Montserrat" charset="0"/>
                <a:cs typeface="Montserrat" charset="0"/>
              </a:rPr>
              <a:t>. </a:t>
            </a:r>
            <a:r>
              <a:rPr lang="pt-BR" sz="1400" b="0" dirty="0">
                <a:solidFill>
                  <a:srgbClr val="FFFFFF"/>
                </a:solidFill>
                <a:latin typeface="Montserrat" charset="0"/>
                <a:ea typeface="Montserrat" charset="0"/>
                <a:cs typeface="Montserrat" charset="0"/>
              </a:rPr>
              <a:t>Daisaku </a:t>
            </a:r>
            <a:r>
              <a:rPr lang="pt-BR" sz="1400" b="0" dirty="0" smtClean="0">
                <a:solidFill>
                  <a:srgbClr val="FFFFFF"/>
                </a:solidFill>
                <a:latin typeface="Montserrat" charset="0"/>
                <a:ea typeface="Montserrat" charset="0"/>
                <a:cs typeface="Montserrat" charset="0"/>
              </a:rPr>
              <a:t>Ikeda)</a:t>
            </a:r>
            <a:endParaRPr sz="1400" b="0" dirty="0">
              <a:solidFill>
                <a:srgbClr val="FFFFFF"/>
              </a:solidFill>
              <a:latin typeface="Montserrat" charset="0"/>
              <a:ea typeface="Montserrat" charset="0"/>
              <a:cs typeface="Montserrat" charset="0"/>
            </a:endParaRPr>
          </a:p>
        </p:txBody>
      </p:sp>
      <p:sp>
        <p:nvSpPr>
          <p:cNvPr id="5" name="Google Shape;251;p45"/>
          <p:cNvSpPr txBox="1">
            <a:spLocks/>
          </p:cNvSpPr>
          <p:nvPr/>
        </p:nvSpPr>
        <p:spPr>
          <a:xfrm>
            <a:off x="5629885" y="3203508"/>
            <a:ext cx="1902619" cy="627459"/>
          </a:xfrm>
          <a:prstGeom prst="rect">
            <a:avLst/>
          </a:prstGeom>
          <a:noFill/>
          <a:ln>
            <a:noFill/>
          </a:ln>
        </p:spPr>
        <p:txBody>
          <a:bodyPr spcFirstLastPara="1" wrap="square" lIns="68569" tIns="34275" rIns="68569" bIns="34275"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3600"/>
              <a:buFont typeface="Calibri"/>
              <a:buNone/>
              <a:defRPr sz="36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ctr"/>
            <a:r>
              <a:rPr lang="pt-BR" b="1">
                <a:solidFill>
                  <a:srgbClr val="FF9901"/>
                </a:solidFill>
                <a:latin typeface="Brush Script MT" charset="0"/>
                <a:ea typeface="Brush Script MT" charset="0"/>
                <a:cs typeface="Brush Script MT" charset="0"/>
                <a:sym typeface="Permanent Marker"/>
              </a:rPr>
              <a:t>SW:D</a:t>
            </a:r>
            <a:endParaRPr lang="pt-BR" dirty="0">
              <a:solidFill>
                <a:srgbClr val="FF9901"/>
              </a:solidFill>
              <a:latin typeface="Brush Script MT" charset="0"/>
              <a:ea typeface="Brush Script MT" charset="0"/>
              <a:cs typeface="Brush Script MT" charset="0"/>
              <a:sym typeface="Permanent Marker"/>
            </a:endParaRPr>
          </a:p>
        </p:txBody>
      </p:sp>
      <p:pic>
        <p:nvPicPr>
          <p:cNvPr id="7" name="Google Shape;250;p45"/>
          <p:cNvPicPr preferRelativeResize="0">
            <a:picLocks noChangeAspect="1"/>
          </p:cNvPicPr>
          <p:nvPr/>
        </p:nvPicPr>
        <p:blipFill>
          <a:blip r:embed="rId3">
            <a:alphaModFix/>
          </a:blip>
          <a:stretch>
            <a:fillRect/>
          </a:stretch>
        </p:blipFill>
        <p:spPr>
          <a:xfrm>
            <a:off x="5531196" y="1029020"/>
            <a:ext cx="2099999" cy="2174488"/>
          </a:xfrm>
          <a:prstGeom prst="rect">
            <a:avLst/>
          </a:prstGeom>
          <a:noFill/>
          <a:ln>
            <a:noFill/>
          </a:ln>
        </p:spPr>
      </p:pic>
    </p:spTree>
    <p:extLst>
      <p:ext uri="{BB962C8B-B14F-4D97-AF65-F5344CB8AC3E}">
        <p14:creationId xmlns:p14="http://schemas.microsoft.com/office/powerpoint/2010/main" val="238310446"/>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Imagem 14">
            <a:extLst>
              <a:ext uri="{FF2B5EF4-FFF2-40B4-BE49-F238E27FC236}">
                <a16:creationId xmlns="" xmlns:a16="http://schemas.microsoft.com/office/drawing/2014/main" id="{AAA8107E-1E5B-4E12-B2C1-D2B731BCE673}"/>
              </a:ext>
            </a:extLst>
          </p:cNvPr>
          <p:cNvPicPr>
            <a:picLocks noChangeAspect="1"/>
          </p:cNvPicPr>
          <p:nvPr/>
        </p:nvPicPr>
        <p:blipFill rotWithShape="1">
          <a:blip r:embed="rId3">
            <a:alphaModFix amt="69000"/>
            <a:extLst>
              <a:ext uri="{28A0092B-C50C-407E-A947-70E740481C1C}">
                <a14:useLocalDpi xmlns:a14="http://schemas.microsoft.com/office/drawing/2010/main" val="0"/>
              </a:ext>
            </a:extLst>
          </a:blip>
          <a:srcRect t="6355" r="27077" b="36915"/>
          <a:stretch/>
        </p:blipFill>
        <p:spPr>
          <a:xfrm>
            <a:off x="154756" y="202128"/>
            <a:ext cx="8831591" cy="4454232"/>
          </a:xfrm>
          <a:prstGeom prst="rect">
            <a:avLst/>
          </a:prstGeom>
          <a:solidFill>
            <a:schemeClr val="accent6">
              <a:lumMod val="60000"/>
              <a:lumOff val="40000"/>
              <a:alpha val="90000"/>
            </a:schemeClr>
          </a:solidFill>
          <a:ln w="38100" cmpd="sng">
            <a:solidFill>
              <a:schemeClr val="bg1"/>
            </a:solidFill>
          </a:ln>
        </p:spPr>
      </p:pic>
      <p:sp>
        <p:nvSpPr>
          <p:cNvPr id="3" name="Título 2"/>
          <p:cNvSpPr>
            <a:spLocks noGrp="1"/>
          </p:cNvSpPr>
          <p:nvPr>
            <p:ph type="title"/>
          </p:nvPr>
        </p:nvSpPr>
        <p:spPr>
          <a:xfrm>
            <a:off x="1429408" y="1140815"/>
            <a:ext cx="3815254" cy="908701"/>
          </a:xfrm>
        </p:spPr>
        <p:txBody>
          <a:bodyPr/>
          <a:lstStyle/>
          <a:p>
            <a:r>
              <a:rPr lang="pt-BR" sz="5400" smtClean="0">
                <a:solidFill>
                  <a:srgbClr val="7F45A9"/>
                </a:solidFill>
              </a:rPr>
              <a:t>Obrigado!</a:t>
            </a:r>
            <a:endParaRPr lang="pt-BR" sz="5400" dirty="0">
              <a:solidFill>
                <a:srgbClr val="7F45A9"/>
              </a:solidFill>
            </a:endParaRPr>
          </a:p>
        </p:txBody>
      </p:sp>
      <p:sp>
        <p:nvSpPr>
          <p:cNvPr id="6" name="Slide Number Placeholder 5">
            <a:extLst>
              <a:ext uri="{FF2B5EF4-FFF2-40B4-BE49-F238E27FC236}">
                <a16:creationId xmlns="" xmlns:a16="http://schemas.microsoft.com/office/drawing/2014/main" id="{11B3A13A-7B43-4293-B9E0-1D1FFBAC060D}"/>
              </a:ext>
            </a:extLst>
          </p:cNvPr>
          <p:cNvSpPr>
            <a:spLocks noGrp="1"/>
          </p:cNvSpPr>
          <p:nvPr>
            <p:ph type="sldNum" sz="quarter" idx="4294967295"/>
          </p:nvPr>
        </p:nvSpPr>
        <p:spPr>
          <a:xfrm>
            <a:off x="7086600" y="4841875"/>
            <a:ext cx="2057400" cy="274638"/>
          </a:xfrm>
        </p:spPr>
        <p:txBody>
          <a:bodyPr/>
          <a:lstStyle/>
          <a:p>
            <a:fld id="{C71A894C-205B-4DAA-9540-5D213890B08A}" type="slidenum">
              <a:rPr lang="en-US" smtClean="0"/>
              <a:pPr/>
              <a:t>29</a:t>
            </a:fld>
            <a:endParaRPr lang="en-US" dirty="0"/>
          </a:p>
        </p:txBody>
      </p:sp>
      <p:pic>
        <p:nvPicPr>
          <p:cNvPr id="8" name="Google Shape;176;p37"/>
          <p:cNvPicPr preferRelativeResize="0"/>
          <p:nvPr/>
        </p:nvPicPr>
        <p:blipFill rotWithShape="1">
          <a:blip r:embed="rId4">
            <a:alphaModFix/>
          </a:blip>
          <a:srcRect/>
          <a:stretch/>
        </p:blipFill>
        <p:spPr>
          <a:xfrm>
            <a:off x="8560157" y="4231583"/>
            <a:ext cx="407069" cy="407069"/>
          </a:xfrm>
          <a:prstGeom prst="rect">
            <a:avLst/>
          </a:prstGeom>
          <a:noFill/>
          <a:ln>
            <a:noFill/>
          </a:ln>
        </p:spPr>
      </p:pic>
    </p:spTree>
    <p:extLst>
      <p:ext uri="{BB962C8B-B14F-4D97-AF65-F5344CB8AC3E}">
        <p14:creationId xmlns:p14="http://schemas.microsoft.com/office/powerpoint/2010/main" val="97388764"/>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Imagem 14">
            <a:extLst>
              <a:ext uri="{FF2B5EF4-FFF2-40B4-BE49-F238E27FC236}">
                <a16:creationId xmlns="" xmlns:a16="http://schemas.microsoft.com/office/drawing/2014/main" id="{AAA8107E-1E5B-4E12-B2C1-D2B731BCE673}"/>
              </a:ext>
            </a:extLst>
          </p:cNvPr>
          <p:cNvPicPr>
            <a:picLocks noChangeAspect="1"/>
          </p:cNvPicPr>
          <p:nvPr/>
        </p:nvPicPr>
        <p:blipFill rotWithShape="1">
          <a:blip r:embed="rId3">
            <a:alphaModFix amt="69000"/>
            <a:extLst>
              <a:ext uri="{28A0092B-C50C-407E-A947-70E740481C1C}">
                <a14:useLocalDpi xmlns:a14="http://schemas.microsoft.com/office/drawing/2010/main" val="0"/>
              </a:ext>
            </a:extLst>
          </a:blip>
          <a:srcRect t="6355" r="27077" b="36915"/>
          <a:stretch/>
        </p:blipFill>
        <p:spPr>
          <a:xfrm>
            <a:off x="154756" y="202128"/>
            <a:ext cx="8831591" cy="4454232"/>
          </a:xfrm>
          <a:prstGeom prst="rect">
            <a:avLst/>
          </a:prstGeom>
          <a:solidFill>
            <a:schemeClr val="accent6">
              <a:lumMod val="60000"/>
              <a:lumOff val="40000"/>
              <a:alpha val="90000"/>
            </a:schemeClr>
          </a:solidFill>
          <a:ln w="38100" cmpd="sng">
            <a:solidFill>
              <a:schemeClr val="bg1"/>
            </a:solidFill>
          </a:ln>
        </p:spPr>
      </p:pic>
      <p:sp>
        <p:nvSpPr>
          <p:cNvPr id="3" name="Título 2"/>
          <p:cNvSpPr>
            <a:spLocks noGrp="1"/>
          </p:cNvSpPr>
          <p:nvPr>
            <p:ph type="title"/>
          </p:nvPr>
        </p:nvSpPr>
        <p:spPr>
          <a:xfrm>
            <a:off x="228600" y="236927"/>
            <a:ext cx="7886700" cy="479412"/>
          </a:xfrm>
        </p:spPr>
        <p:txBody>
          <a:bodyPr/>
          <a:lstStyle/>
          <a:p>
            <a:r>
              <a:rPr lang="pt-BR" dirty="0" smtClean="0"/>
              <a:t>Marcio Namiki</a:t>
            </a:r>
            <a:endParaRPr lang="pt-BR" dirty="0"/>
          </a:p>
        </p:txBody>
      </p:sp>
      <p:sp>
        <p:nvSpPr>
          <p:cNvPr id="6" name="Slide Number Placeholder 5">
            <a:extLst>
              <a:ext uri="{FF2B5EF4-FFF2-40B4-BE49-F238E27FC236}">
                <a16:creationId xmlns="" xmlns:a16="http://schemas.microsoft.com/office/drawing/2014/main" id="{11B3A13A-7B43-4293-B9E0-1D1FFBAC060D}"/>
              </a:ext>
            </a:extLst>
          </p:cNvPr>
          <p:cNvSpPr>
            <a:spLocks noGrp="1"/>
          </p:cNvSpPr>
          <p:nvPr>
            <p:ph type="sldNum" sz="quarter" idx="4294967295"/>
          </p:nvPr>
        </p:nvSpPr>
        <p:spPr>
          <a:xfrm>
            <a:off x="7086600" y="4841875"/>
            <a:ext cx="2057400" cy="274638"/>
          </a:xfrm>
        </p:spPr>
        <p:txBody>
          <a:bodyPr/>
          <a:lstStyle/>
          <a:p>
            <a:fld id="{C71A894C-205B-4DAA-9540-5D213890B08A}" type="slidenum">
              <a:rPr lang="en-US" smtClean="0"/>
              <a:pPr/>
              <a:t>3</a:t>
            </a:fld>
            <a:endParaRPr lang="en-US" dirty="0"/>
          </a:p>
        </p:txBody>
      </p:sp>
      <p:sp>
        <p:nvSpPr>
          <p:cNvPr id="13" name="Retângulo 12">
            <a:extLst>
              <a:ext uri="{FF2B5EF4-FFF2-40B4-BE49-F238E27FC236}">
                <a16:creationId xmlns="" xmlns:a16="http://schemas.microsoft.com/office/drawing/2014/main" id="{F094E267-E09F-4B14-BC68-E2E643CD1EFE}"/>
              </a:ext>
            </a:extLst>
          </p:cNvPr>
          <p:cNvSpPr/>
          <p:nvPr/>
        </p:nvSpPr>
        <p:spPr>
          <a:xfrm>
            <a:off x="228599" y="720841"/>
            <a:ext cx="5339281" cy="3785652"/>
          </a:xfrm>
          <a:prstGeom prst="rect">
            <a:avLst/>
          </a:prstGeom>
        </p:spPr>
        <p:txBody>
          <a:bodyPr wrap="square">
            <a:spAutoFit/>
          </a:bodyPr>
          <a:lstStyle/>
          <a:p>
            <a:r>
              <a:rPr lang="pt-BR" sz="1200" dirty="0" smtClean="0">
                <a:solidFill>
                  <a:schemeClr val="bg2">
                    <a:lumMod val="50000"/>
                  </a:schemeClr>
                </a:solidFill>
                <a:latin typeface="Montserrat" charset="0"/>
                <a:ea typeface="Montserrat" charset="0"/>
                <a:cs typeface="Montserrat" charset="0"/>
              </a:rPr>
              <a:t>Bacharel </a:t>
            </a:r>
            <a:r>
              <a:rPr lang="pt-BR" sz="1200" dirty="0">
                <a:solidFill>
                  <a:schemeClr val="bg2">
                    <a:lumMod val="50000"/>
                  </a:schemeClr>
                </a:solidFill>
                <a:latin typeface="Montserrat" charset="0"/>
                <a:ea typeface="Montserrat" charset="0"/>
                <a:cs typeface="Montserrat" charset="0"/>
              </a:rPr>
              <a:t>em Ciências da Computação pela USP</a:t>
            </a:r>
          </a:p>
          <a:p>
            <a:r>
              <a:rPr lang="pt-BR" sz="1200" dirty="0">
                <a:solidFill>
                  <a:schemeClr val="bg2">
                    <a:lumMod val="50000"/>
                  </a:schemeClr>
                </a:solidFill>
                <a:latin typeface="Montserrat" charset="0"/>
                <a:ea typeface="Montserrat" charset="0"/>
                <a:cs typeface="Montserrat" charset="0"/>
              </a:rPr>
              <a:t>MBA em Gestão de Projetos pela FGV</a:t>
            </a:r>
          </a:p>
          <a:p>
            <a:r>
              <a:rPr lang="pt-BR" sz="1200" dirty="0">
                <a:solidFill>
                  <a:schemeClr val="bg2">
                    <a:lumMod val="50000"/>
                  </a:schemeClr>
                </a:solidFill>
                <a:latin typeface="Montserrat" charset="0"/>
                <a:ea typeface="Montserrat" charset="0"/>
                <a:cs typeface="Montserrat" charset="0"/>
              </a:rPr>
              <a:t>MBA </a:t>
            </a:r>
            <a:r>
              <a:rPr lang="pt-BR" sz="1200" dirty="0" err="1">
                <a:solidFill>
                  <a:schemeClr val="bg2">
                    <a:lumMod val="50000"/>
                  </a:schemeClr>
                </a:solidFill>
                <a:latin typeface="Montserrat" charset="0"/>
                <a:ea typeface="Montserrat" charset="0"/>
                <a:cs typeface="Montserrat" charset="0"/>
              </a:rPr>
              <a:t>Extension</a:t>
            </a:r>
            <a:r>
              <a:rPr lang="pt-BR" sz="1200" dirty="0">
                <a:solidFill>
                  <a:schemeClr val="bg2">
                    <a:lumMod val="50000"/>
                  </a:schemeClr>
                </a:solidFill>
                <a:latin typeface="Montserrat" charset="0"/>
                <a:ea typeface="Montserrat" charset="0"/>
                <a:cs typeface="Montserrat" charset="0"/>
              </a:rPr>
              <a:t> pela </a:t>
            </a:r>
            <a:r>
              <a:rPr lang="pt-BR" sz="1200" dirty="0" err="1">
                <a:solidFill>
                  <a:schemeClr val="bg2">
                    <a:lumMod val="50000"/>
                  </a:schemeClr>
                </a:solidFill>
                <a:latin typeface="Montserrat" charset="0"/>
                <a:ea typeface="Montserrat" charset="0"/>
                <a:cs typeface="Montserrat" charset="0"/>
              </a:rPr>
              <a:t>University</a:t>
            </a:r>
            <a:r>
              <a:rPr lang="pt-BR" sz="1200" dirty="0">
                <a:solidFill>
                  <a:schemeClr val="bg2">
                    <a:lumMod val="50000"/>
                  </a:schemeClr>
                </a:solidFill>
                <a:latin typeface="Montserrat" charset="0"/>
                <a:ea typeface="Montserrat" charset="0"/>
                <a:cs typeface="Montserrat" charset="0"/>
              </a:rPr>
              <a:t> </a:t>
            </a:r>
            <a:r>
              <a:rPr lang="pt-BR" sz="1200" dirty="0" err="1">
                <a:solidFill>
                  <a:schemeClr val="bg2">
                    <a:lumMod val="50000"/>
                  </a:schemeClr>
                </a:solidFill>
                <a:latin typeface="Montserrat" charset="0"/>
                <a:ea typeface="Montserrat" charset="0"/>
                <a:cs typeface="Montserrat" charset="0"/>
              </a:rPr>
              <a:t>of</a:t>
            </a:r>
            <a:r>
              <a:rPr lang="pt-BR" sz="1200" dirty="0">
                <a:solidFill>
                  <a:schemeClr val="bg2">
                    <a:lumMod val="50000"/>
                  </a:schemeClr>
                </a:solidFill>
                <a:latin typeface="Montserrat" charset="0"/>
                <a:ea typeface="Montserrat" charset="0"/>
                <a:cs typeface="Montserrat" charset="0"/>
              </a:rPr>
              <a:t> </a:t>
            </a:r>
            <a:r>
              <a:rPr lang="pt-BR" sz="1200" dirty="0" err="1">
                <a:solidFill>
                  <a:schemeClr val="bg2">
                    <a:lumMod val="50000"/>
                  </a:schemeClr>
                </a:solidFill>
                <a:latin typeface="Montserrat" charset="0"/>
                <a:ea typeface="Montserrat" charset="0"/>
                <a:cs typeface="Montserrat" charset="0"/>
              </a:rPr>
              <a:t>California</a:t>
            </a:r>
            <a:endParaRPr lang="pt-BR" sz="1200" dirty="0">
              <a:solidFill>
                <a:schemeClr val="bg2">
                  <a:lumMod val="50000"/>
                </a:schemeClr>
              </a:solidFill>
              <a:latin typeface="Montserrat" charset="0"/>
              <a:ea typeface="Montserrat" charset="0"/>
              <a:cs typeface="Montserrat" charset="0"/>
            </a:endParaRPr>
          </a:p>
          <a:p>
            <a:r>
              <a:rPr lang="pt-BR" sz="1200" dirty="0">
                <a:solidFill>
                  <a:schemeClr val="bg2">
                    <a:lumMod val="50000"/>
                  </a:schemeClr>
                </a:solidFill>
                <a:latin typeface="Montserrat" charset="0"/>
                <a:ea typeface="Montserrat" charset="0"/>
                <a:cs typeface="Montserrat" charset="0"/>
              </a:rPr>
              <a:t>Espec. em Liderança e Gestão de Pessoas pela Fundação Vanzolini </a:t>
            </a:r>
            <a:r>
              <a:rPr lang="pt-BR" sz="1200" dirty="0" smtClean="0">
                <a:solidFill>
                  <a:schemeClr val="bg2">
                    <a:lumMod val="50000"/>
                  </a:schemeClr>
                </a:solidFill>
                <a:latin typeface="Montserrat" charset="0"/>
                <a:ea typeface="Montserrat" charset="0"/>
                <a:cs typeface="Montserrat" charset="0"/>
              </a:rPr>
              <a:t>Cursando </a:t>
            </a:r>
            <a:r>
              <a:rPr lang="pt-BR" sz="1200" dirty="0" smtClean="0">
                <a:solidFill>
                  <a:schemeClr val="bg2">
                    <a:lumMod val="50000"/>
                  </a:schemeClr>
                </a:solidFill>
                <a:latin typeface="Montserrat" charset="0"/>
                <a:ea typeface="Montserrat" charset="0"/>
                <a:cs typeface="Montserrat" charset="0"/>
              </a:rPr>
              <a:t>MBA </a:t>
            </a:r>
            <a:r>
              <a:rPr lang="pt-BR" sz="1200" dirty="0">
                <a:solidFill>
                  <a:schemeClr val="bg2">
                    <a:lumMod val="50000"/>
                  </a:schemeClr>
                </a:solidFill>
                <a:latin typeface="Montserrat" charset="0"/>
                <a:ea typeface="Montserrat" charset="0"/>
                <a:cs typeface="Montserrat" charset="0"/>
              </a:rPr>
              <a:t>em AI &amp; </a:t>
            </a:r>
            <a:r>
              <a:rPr lang="pt-BR" sz="1200" dirty="0" err="1">
                <a:solidFill>
                  <a:schemeClr val="bg2">
                    <a:lumMod val="50000"/>
                  </a:schemeClr>
                </a:solidFill>
                <a:latin typeface="Montserrat" charset="0"/>
                <a:ea typeface="Montserrat" charset="0"/>
                <a:cs typeface="Montserrat" charset="0"/>
              </a:rPr>
              <a:t>Machine</a:t>
            </a:r>
            <a:r>
              <a:rPr lang="pt-BR" sz="1200" dirty="0">
                <a:solidFill>
                  <a:schemeClr val="bg2">
                    <a:lumMod val="50000"/>
                  </a:schemeClr>
                </a:solidFill>
                <a:latin typeface="Montserrat" charset="0"/>
                <a:ea typeface="Montserrat" charset="0"/>
                <a:cs typeface="Montserrat" charset="0"/>
              </a:rPr>
              <a:t> Learning na FIAP</a:t>
            </a:r>
          </a:p>
          <a:p>
            <a:endParaRPr lang="pt-BR" sz="1200" dirty="0" smtClean="0">
              <a:solidFill>
                <a:schemeClr val="bg2">
                  <a:lumMod val="50000"/>
                </a:schemeClr>
              </a:solidFill>
              <a:latin typeface="Montserrat" charset="0"/>
              <a:ea typeface="Montserrat" charset="0"/>
              <a:cs typeface="Montserrat" charset="0"/>
            </a:endParaRPr>
          </a:p>
          <a:p>
            <a:r>
              <a:rPr lang="pt-BR" sz="1200" dirty="0" smtClean="0">
                <a:solidFill>
                  <a:schemeClr val="bg2">
                    <a:lumMod val="50000"/>
                  </a:schemeClr>
                </a:solidFill>
                <a:latin typeface="Montserrat" charset="0"/>
                <a:ea typeface="Montserrat" charset="0"/>
                <a:cs typeface="Montserrat" charset="0"/>
              </a:rPr>
              <a:t>Pioneiro </a:t>
            </a:r>
            <a:r>
              <a:rPr lang="pt-BR" sz="1200" dirty="0">
                <a:solidFill>
                  <a:schemeClr val="bg2">
                    <a:lumMod val="50000"/>
                  </a:schemeClr>
                </a:solidFill>
                <a:latin typeface="Montserrat" charset="0"/>
                <a:ea typeface="Montserrat" charset="0"/>
                <a:cs typeface="Montserrat" charset="0"/>
              </a:rPr>
              <a:t>e um dos evangelistas voluntários de metodologias ágeis por todo Brasil, desde 2002</a:t>
            </a:r>
          </a:p>
          <a:p>
            <a:endParaRPr lang="pt-BR" sz="1200" dirty="0">
              <a:solidFill>
                <a:schemeClr val="bg2">
                  <a:lumMod val="50000"/>
                </a:schemeClr>
              </a:solidFill>
              <a:latin typeface="Montserrat" charset="0"/>
              <a:ea typeface="Montserrat" charset="0"/>
              <a:cs typeface="Montserrat" charset="0"/>
            </a:endParaRPr>
          </a:p>
          <a:p>
            <a:r>
              <a:rPr lang="pt-BR" sz="1200" dirty="0" smtClean="0">
                <a:solidFill>
                  <a:schemeClr val="bg2">
                    <a:lumMod val="50000"/>
                  </a:schemeClr>
                </a:solidFill>
                <a:latin typeface="Montserrat" charset="0"/>
                <a:ea typeface="Montserrat" charset="0"/>
                <a:cs typeface="Montserrat" charset="0"/>
              </a:rPr>
              <a:t>Líder </a:t>
            </a:r>
            <a:r>
              <a:rPr lang="pt-BR" sz="1200" dirty="0">
                <a:solidFill>
                  <a:schemeClr val="bg2">
                    <a:lumMod val="50000"/>
                  </a:schemeClr>
                </a:solidFill>
                <a:latin typeface="Montserrat" charset="0"/>
                <a:ea typeface="Montserrat" charset="0"/>
                <a:cs typeface="Montserrat" charset="0"/>
              </a:rPr>
              <a:t>dos times de SW das Tribos de Profissionais, de Verticais e a frente de </a:t>
            </a:r>
            <a:r>
              <a:rPr lang="pt-BR" sz="1200" dirty="0" err="1">
                <a:solidFill>
                  <a:schemeClr val="bg2">
                    <a:lumMod val="50000"/>
                  </a:schemeClr>
                </a:solidFill>
                <a:latin typeface="Montserrat" charset="0"/>
                <a:ea typeface="Montserrat" charset="0"/>
                <a:cs typeface="Montserrat" charset="0"/>
              </a:rPr>
              <a:t>Advertising</a:t>
            </a:r>
            <a:r>
              <a:rPr lang="pt-BR" sz="1200" dirty="0">
                <a:solidFill>
                  <a:schemeClr val="bg2">
                    <a:lumMod val="50000"/>
                  </a:schemeClr>
                </a:solidFill>
                <a:latin typeface="Montserrat" charset="0"/>
                <a:ea typeface="Montserrat" charset="0"/>
                <a:cs typeface="Montserrat" charset="0"/>
              </a:rPr>
              <a:t> e Parcerias da OLX.</a:t>
            </a:r>
          </a:p>
          <a:p>
            <a:endParaRPr lang="pt-BR" sz="1200" dirty="0" smtClean="0">
              <a:solidFill>
                <a:schemeClr val="bg2">
                  <a:lumMod val="50000"/>
                </a:schemeClr>
              </a:solidFill>
              <a:latin typeface="Montserrat" charset="0"/>
              <a:ea typeface="Montserrat" charset="0"/>
              <a:cs typeface="Montserrat" charset="0"/>
            </a:endParaRPr>
          </a:p>
          <a:p>
            <a:r>
              <a:rPr lang="pt-BR" sz="1200" dirty="0" smtClean="0">
                <a:solidFill>
                  <a:schemeClr val="bg2">
                    <a:lumMod val="50000"/>
                  </a:schemeClr>
                </a:solidFill>
                <a:latin typeface="Montserrat" charset="0"/>
                <a:ea typeface="Montserrat" charset="0"/>
                <a:cs typeface="Montserrat" charset="0"/>
              </a:rPr>
              <a:t>Se </a:t>
            </a:r>
            <a:r>
              <a:rPr lang="pt-BR" sz="1200" dirty="0">
                <a:solidFill>
                  <a:schemeClr val="bg2">
                    <a:lumMod val="50000"/>
                  </a:schemeClr>
                </a:solidFill>
                <a:latin typeface="Montserrat" charset="0"/>
                <a:ea typeface="Montserrat" charset="0"/>
                <a:cs typeface="Montserrat" charset="0"/>
              </a:rPr>
              <a:t>pauta no Humanismo e é engajado em ações voluntárias que promovam a Paz, Cultura e Educação (alinhado aos ODS da ONU). Autor da palestra mais bem avaliada no evento SEIIES 2017 - "Escavando o ouro inovação em Minas de Mentes Brilhantes", que fez parte da Agenda 2030 da ONU em Manaus.</a:t>
            </a:r>
            <a:endParaRPr lang="en-US" sz="1200" dirty="0">
              <a:solidFill>
                <a:schemeClr val="bg2">
                  <a:lumMod val="50000"/>
                </a:schemeClr>
              </a:solidFill>
              <a:latin typeface="Montserrat" charset="0"/>
              <a:ea typeface="Montserrat" charset="0"/>
              <a:cs typeface="Montserrat" charset="0"/>
            </a:endParaRPr>
          </a:p>
          <a:p>
            <a:r>
              <a:rPr lang="en-US" sz="1200" dirty="0">
                <a:solidFill>
                  <a:schemeClr val="bg2">
                    <a:lumMod val="50000"/>
                  </a:schemeClr>
                </a:solidFill>
                <a:latin typeface="Montserrat" charset="0"/>
                <a:ea typeface="Montserrat" charset="0"/>
                <a:cs typeface="Montserrat" charset="0"/>
              </a:rPr>
              <a:t>Co-</a:t>
            </a:r>
            <a:r>
              <a:rPr lang="en-US" sz="1200" dirty="0" err="1">
                <a:solidFill>
                  <a:schemeClr val="bg2">
                    <a:lumMod val="50000"/>
                  </a:schemeClr>
                </a:solidFill>
                <a:latin typeface="Montserrat" charset="0"/>
                <a:ea typeface="Montserrat" charset="0"/>
                <a:cs typeface="Montserrat" charset="0"/>
              </a:rPr>
              <a:t>autor</a:t>
            </a:r>
            <a:r>
              <a:rPr lang="en-US" sz="1200" dirty="0">
                <a:solidFill>
                  <a:schemeClr val="bg2">
                    <a:lumMod val="50000"/>
                  </a:schemeClr>
                </a:solidFill>
                <a:latin typeface="Montserrat" charset="0"/>
                <a:ea typeface="Montserrat" charset="0"/>
                <a:cs typeface="Montserrat" charset="0"/>
              </a:rPr>
              <a:t> da palestra ”Software for Happiness </a:t>
            </a:r>
            <a:r>
              <a:rPr lang="mr-IN" sz="1200" dirty="0">
                <a:solidFill>
                  <a:schemeClr val="bg2">
                    <a:lumMod val="50000"/>
                  </a:schemeClr>
                </a:solidFill>
                <a:latin typeface="Montserrat" charset="0"/>
                <a:ea typeface="Montserrat" charset="0"/>
                <a:cs typeface="Montserrat" charset="0"/>
              </a:rPr>
              <a:t>–</a:t>
            </a:r>
            <a:r>
              <a:rPr lang="en-US" sz="1200" dirty="0">
                <a:solidFill>
                  <a:schemeClr val="bg2">
                    <a:lumMod val="50000"/>
                  </a:schemeClr>
                </a:solidFill>
                <a:latin typeface="Montserrat" charset="0"/>
                <a:ea typeface="Montserrat" charset="0"/>
                <a:cs typeface="Montserrat" charset="0"/>
              </a:rPr>
              <a:t> aka SW4:D” </a:t>
            </a:r>
            <a:r>
              <a:rPr lang="mr-IN" sz="1200" dirty="0">
                <a:solidFill>
                  <a:schemeClr val="bg2">
                    <a:lumMod val="50000"/>
                  </a:schemeClr>
                </a:solidFill>
                <a:latin typeface="Montserrat" charset="0"/>
                <a:ea typeface="Montserrat" charset="0"/>
                <a:cs typeface="Montserrat" charset="0"/>
              </a:rPr>
              <a:t>–</a:t>
            </a:r>
            <a:r>
              <a:rPr lang="en-US" sz="1200" dirty="0">
                <a:solidFill>
                  <a:schemeClr val="bg2">
                    <a:lumMod val="50000"/>
                  </a:schemeClr>
                </a:solidFill>
                <a:latin typeface="Montserrat" charset="0"/>
                <a:ea typeface="Montserrat" charset="0"/>
                <a:cs typeface="Montserrat" charset="0"/>
              </a:rPr>
              <a:t> </a:t>
            </a:r>
            <a:r>
              <a:rPr lang="en-US" sz="1200" dirty="0" err="1">
                <a:solidFill>
                  <a:schemeClr val="bg2">
                    <a:lumMod val="50000"/>
                  </a:schemeClr>
                </a:solidFill>
                <a:latin typeface="Montserrat" charset="0"/>
                <a:ea typeface="Montserrat" charset="0"/>
                <a:cs typeface="Montserrat" charset="0"/>
              </a:rPr>
              <a:t>apresentada</a:t>
            </a:r>
            <a:r>
              <a:rPr lang="en-US" sz="1200" dirty="0">
                <a:solidFill>
                  <a:schemeClr val="bg2">
                    <a:lumMod val="50000"/>
                  </a:schemeClr>
                </a:solidFill>
                <a:latin typeface="Montserrat" charset="0"/>
                <a:ea typeface="Montserrat" charset="0"/>
                <a:cs typeface="Montserrat" charset="0"/>
              </a:rPr>
              <a:t> </a:t>
            </a:r>
            <a:r>
              <a:rPr lang="en-US" sz="1200" dirty="0" err="1">
                <a:solidFill>
                  <a:schemeClr val="bg2">
                    <a:lumMod val="50000"/>
                  </a:schemeClr>
                </a:solidFill>
                <a:latin typeface="Montserrat" charset="0"/>
                <a:ea typeface="Montserrat" charset="0"/>
                <a:cs typeface="Montserrat" charset="0"/>
              </a:rPr>
              <a:t>na</a:t>
            </a:r>
            <a:r>
              <a:rPr lang="en-US" sz="1200" dirty="0">
                <a:solidFill>
                  <a:schemeClr val="bg2">
                    <a:lumMod val="50000"/>
                  </a:schemeClr>
                </a:solidFill>
                <a:latin typeface="Montserrat" charset="0"/>
                <a:ea typeface="Montserrat" charset="0"/>
                <a:cs typeface="Montserrat" charset="0"/>
              </a:rPr>
              <a:t> </a:t>
            </a:r>
            <a:r>
              <a:rPr lang="en-US" sz="1200" dirty="0" err="1">
                <a:solidFill>
                  <a:schemeClr val="bg2">
                    <a:lumMod val="50000"/>
                  </a:schemeClr>
                </a:solidFill>
                <a:latin typeface="Montserrat" charset="0"/>
                <a:ea typeface="Montserrat" charset="0"/>
                <a:cs typeface="Montserrat" charset="0"/>
              </a:rPr>
              <a:t>Trilha</a:t>
            </a:r>
            <a:r>
              <a:rPr lang="en-US" sz="1200" dirty="0">
                <a:solidFill>
                  <a:schemeClr val="bg2">
                    <a:lumMod val="50000"/>
                  </a:schemeClr>
                </a:solidFill>
                <a:latin typeface="Montserrat" charset="0"/>
                <a:ea typeface="Montserrat" charset="0"/>
                <a:cs typeface="Montserrat" charset="0"/>
              </a:rPr>
              <a:t> de M 3.0 do TDC SP e </a:t>
            </a:r>
            <a:r>
              <a:rPr lang="en-US" sz="1200" dirty="0" err="1">
                <a:solidFill>
                  <a:schemeClr val="bg2">
                    <a:lumMod val="50000"/>
                  </a:schemeClr>
                </a:solidFill>
                <a:latin typeface="Montserrat" charset="0"/>
                <a:ea typeface="Montserrat" charset="0"/>
                <a:cs typeface="Montserrat" charset="0"/>
              </a:rPr>
              <a:t>na</a:t>
            </a:r>
            <a:r>
              <a:rPr lang="en-US" sz="1200" dirty="0">
                <a:solidFill>
                  <a:schemeClr val="bg2">
                    <a:lumMod val="50000"/>
                  </a:schemeClr>
                </a:solidFill>
                <a:latin typeface="Montserrat" charset="0"/>
                <a:ea typeface="Montserrat" charset="0"/>
                <a:cs typeface="Montserrat" charset="0"/>
              </a:rPr>
              <a:t> </a:t>
            </a:r>
            <a:r>
              <a:rPr lang="en-US" sz="1200" dirty="0" err="1" smtClean="0">
                <a:solidFill>
                  <a:schemeClr val="bg2">
                    <a:lumMod val="50000"/>
                  </a:schemeClr>
                </a:solidFill>
                <a:latin typeface="Montserrat" charset="0"/>
                <a:ea typeface="Montserrat" charset="0"/>
                <a:cs typeface="Montserrat" charset="0"/>
              </a:rPr>
              <a:t>Trilha</a:t>
            </a:r>
            <a:r>
              <a:rPr lang="en-US" sz="1200" dirty="0" smtClean="0">
                <a:solidFill>
                  <a:schemeClr val="bg2">
                    <a:lumMod val="50000"/>
                  </a:schemeClr>
                </a:solidFill>
                <a:latin typeface="Montserrat" charset="0"/>
                <a:ea typeface="Montserrat" charset="0"/>
                <a:cs typeface="Montserrat" charset="0"/>
              </a:rPr>
              <a:t> </a:t>
            </a:r>
            <a:r>
              <a:rPr lang="en-US" sz="1200" dirty="0">
                <a:solidFill>
                  <a:schemeClr val="bg2">
                    <a:lumMod val="50000"/>
                  </a:schemeClr>
                </a:solidFill>
                <a:latin typeface="Montserrat" charset="0"/>
                <a:ea typeface="Montserrat" charset="0"/>
                <a:cs typeface="Montserrat" charset="0"/>
              </a:rPr>
              <a:t>Stadium do TDC POA, </a:t>
            </a:r>
            <a:r>
              <a:rPr lang="en-US" sz="1200" dirty="0" err="1">
                <a:solidFill>
                  <a:schemeClr val="bg2">
                    <a:lumMod val="50000"/>
                  </a:schemeClr>
                </a:solidFill>
                <a:latin typeface="Montserrat" charset="0"/>
                <a:ea typeface="Montserrat" charset="0"/>
                <a:cs typeface="Montserrat" charset="0"/>
              </a:rPr>
              <a:t>ambas</a:t>
            </a:r>
            <a:r>
              <a:rPr lang="en-US" sz="1200" dirty="0">
                <a:solidFill>
                  <a:schemeClr val="bg2">
                    <a:lumMod val="50000"/>
                  </a:schemeClr>
                </a:solidFill>
                <a:latin typeface="Montserrat" charset="0"/>
                <a:ea typeface="Montserrat" charset="0"/>
                <a:cs typeface="Montserrat" charset="0"/>
              </a:rPr>
              <a:t> </a:t>
            </a:r>
            <a:r>
              <a:rPr lang="en-US" sz="1200" dirty="0" err="1">
                <a:solidFill>
                  <a:schemeClr val="bg2">
                    <a:lumMod val="50000"/>
                  </a:schemeClr>
                </a:solidFill>
                <a:latin typeface="Montserrat" charset="0"/>
                <a:ea typeface="Montserrat" charset="0"/>
                <a:cs typeface="Montserrat" charset="0"/>
              </a:rPr>
              <a:t>em</a:t>
            </a:r>
            <a:r>
              <a:rPr lang="en-US" sz="1200" dirty="0">
                <a:solidFill>
                  <a:schemeClr val="bg2">
                    <a:lumMod val="50000"/>
                  </a:schemeClr>
                </a:solidFill>
                <a:latin typeface="Montserrat" charset="0"/>
                <a:ea typeface="Montserrat" charset="0"/>
                <a:cs typeface="Montserrat" charset="0"/>
              </a:rPr>
              <a:t> </a:t>
            </a:r>
            <a:r>
              <a:rPr lang="en-US" sz="1200" dirty="0" smtClean="0">
                <a:solidFill>
                  <a:schemeClr val="bg2">
                    <a:lumMod val="50000"/>
                  </a:schemeClr>
                </a:solidFill>
                <a:latin typeface="Montserrat" charset="0"/>
                <a:ea typeface="Montserrat" charset="0"/>
                <a:cs typeface="Montserrat" charset="0"/>
              </a:rPr>
              <a:t>2018.</a:t>
            </a:r>
            <a:endParaRPr lang="pt-BR" sz="1200" dirty="0">
              <a:solidFill>
                <a:schemeClr val="bg2">
                  <a:lumMod val="50000"/>
                </a:schemeClr>
              </a:solidFill>
              <a:latin typeface="Montserrat" charset="0"/>
              <a:ea typeface="Montserrat" charset="0"/>
              <a:cs typeface="Montserrat" charset="0"/>
            </a:endParaRPr>
          </a:p>
        </p:txBody>
      </p:sp>
      <p:pic>
        <p:nvPicPr>
          <p:cNvPr id="8" name="Google Shape;176;p37"/>
          <p:cNvPicPr preferRelativeResize="0"/>
          <p:nvPr/>
        </p:nvPicPr>
        <p:blipFill rotWithShape="1">
          <a:blip r:embed="rId4">
            <a:alphaModFix/>
          </a:blip>
          <a:srcRect/>
          <a:stretch/>
        </p:blipFill>
        <p:spPr>
          <a:xfrm>
            <a:off x="8560157" y="4231583"/>
            <a:ext cx="407069" cy="407069"/>
          </a:xfrm>
          <a:prstGeom prst="rect">
            <a:avLst/>
          </a:prstGeom>
          <a:noFill/>
          <a:ln>
            <a:noFill/>
          </a:ln>
        </p:spPr>
      </p:pic>
    </p:spTree>
    <p:extLst>
      <p:ext uri="{BB962C8B-B14F-4D97-AF65-F5344CB8AC3E}">
        <p14:creationId xmlns:p14="http://schemas.microsoft.com/office/powerpoint/2010/main" val="2105352753"/>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167855059"/>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37"/>
          <p:cNvSpPr txBox="1">
            <a:spLocks noGrp="1"/>
          </p:cNvSpPr>
          <p:nvPr>
            <p:ph type="title"/>
          </p:nvPr>
        </p:nvSpPr>
        <p:spPr>
          <a:xfrm>
            <a:off x="1274832" y="127993"/>
            <a:ext cx="6561112" cy="775255"/>
          </a:xfrm>
          <a:prstGeom prst="rect">
            <a:avLst/>
          </a:prstGeom>
        </p:spPr>
        <p:txBody>
          <a:bodyPr spcFirstLastPara="1" vert="horz" wrap="square" lIns="68569" tIns="34275" rIns="68569" bIns="34275" numCol="1" anchor="t" anchorCtr="0" compatLnSpc="1">
            <a:prstTxWarp prst="textNoShape">
              <a:avLst/>
            </a:prstTxWarp>
            <a:noAutofit/>
          </a:bodyPr>
          <a:lstStyle/>
          <a:p>
            <a:r>
              <a:rPr lang="pt-BR" dirty="0" smtClean="0">
                <a:solidFill>
                  <a:schemeClr val="bg1"/>
                </a:solidFill>
              </a:rPr>
              <a:t>Por eras viemos buscando novas formas de </a:t>
            </a:r>
            <a:r>
              <a:rPr lang="pt-BR" dirty="0" smtClean="0">
                <a:solidFill>
                  <a:srgbClr val="FFFF00"/>
                </a:solidFill>
              </a:rPr>
              <a:t>potencializar a capacidade humana...</a:t>
            </a:r>
            <a:endParaRPr dirty="0">
              <a:solidFill>
                <a:srgbClr val="FFFF00"/>
              </a:solidFill>
            </a:endParaRPr>
          </a:p>
        </p:txBody>
      </p:sp>
      <p:pic>
        <p:nvPicPr>
          <p:cNvPr id="174" name="Google Shape;174;p37"/>
          <p:cNvPicPr preferRelativeResize="0"/>
          <p:nvPr/>
        </p:nvPicPr>
        <p:blipFill rotWithShape="1">
          <a:blip r:embed="rId3">
            <a:alphaModFix/>
          </a:blip>
          <a:srcRect t="25104" b="28231"/>
          <a:stretch/>
        </p:blipFill>
        <p:spPr>
          <a:xfrm>
            <a:off x="1308037" y="1597221"/>
            <a:ext cx="6527906" cy="2305331"/>
          </a:xfrm>
          <a:prstGeom prst="rect">
            <a:avLst/>
          </a:prstGeom>
          <a:noFill/>
          <a:ln>
            <a:noFill/>
          </a:ln>
        </p:spPr>
      </p:pic>
      <p:pic>
        <p:nvPicPr>
          <p:cNvPr id="176" name="Google Shape;176;p37"/>
          <p:cNvPicPr preferRelativeResize="0"/>
          <p:nvPr/>
        </p:nvPicPr>
        <p:blipFill rotWithShape="1">
          <a:blip r:embed="rId4">
            <a:alphaModFix/>
          </a:blip>
          <a:srcRect/>
          <a:stretch/>
        </p:blipFill>
        <p:spPr>
          <a:xfrm>
            <a:off x="8570667" y="4284133"/>
            <a:ext cx="407069" cy="407069"/>
          </a:xfrm>
          <a:prstGeom prst="rect">
            <a:avLst/>
          </a:prstGeom>
          <a:noFill/>
          <a:ln>
            <a:noFill/>
          </a:ln>
        </p:spPr>
      </p:pic>
    </p:spTree>
    <p:extLst>
      <p:ext uri="{BB962C8B-B14F-4D97-AF65-F5344CB8AC3E}">
        <p14:creationId xmlns:p14="http://schemas.microsoft.com/office/powerpoint/2010/main" val="5730508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grpSp>
        <p:nvGrpSpPr>
          <p:cNvPr id="4" name="Grupo 3"/>
          <p:cNvGrpSpPr/>
          <p:nvPr/>
        </p:nvGrpSpPr>
        <p:grpSpPr>
          <a:xfrm>
            <a:off x="0" y="0"/>
            <a:ext cx="9144000" cy="4845269"/>
            <a:chOff x="1169977" y="446918"/>
            <a:chExt cx="6857999" cy="4262438"/>
          </a:xfrm>
        </p:grpSpPr>
        <p:pic>
          <p:nvPicPr>
            <p:cNvPr id="183" name="Google Shape;183;p38"/>
            <p:cNvPicPr preferRelativeResize="0"/>
            <p:nvPr/>
          </p:nvPicPr>
          <p:blipFill rotWithShape="1">
            <a:blip r:embed="rId3">
              <a:alphaModFix/>
            </a:blip>
            <a:srcRect l="10639" r="9545" b="26756"/>
            <a:stretch/>
          </p:blipFill>
          <p:spPr>
            <a:xfrm>
              <a:off x="1169977" y="446918"/>
              <a:ext cx="6857999" cy="4262438"/>
            </a:xfrm>
            <a:prstGeom prst="rect">
              <a:avLst/>
            </a:prstGeom>
            <a:noFill/>
            <a:ln>
              <a:noFill/>
            </a:ln>
          </p:spPr>
        </p:pic>
        <p:grpSp>
          <p:nvGrpSpPr>
            <p:cNvPr id="188" name="Google Shape;188;p38"/>
            <p:cNvGrpSpPr/>
            <p:nvPr/>
          </p:nvGrpSpPr>
          <p:grpSpPr>
            <a:xfrm>
              <a:off x="1997666" y="1237294"/>
              <a:ext cx="5158925" cy="1576800"/>
              <a:chOff x="1139554" y="1649725"/>
              <a:chExt cx="6878566" cy="2102400"/>
            </a:xfrm>
          </p:grpSpPr>
          <p:pic>
            <p:nvPicPr>
              <p:cNvPr id="189" name="Google Shape;189;p38"/>
              <p:cNvPicPr preferRelativeResize="0"/>
              <p:nvPr/>
            </p:nvPicPr>
            <p:blipFill rotWithShape="1">
              <a:blip r:embed="rId4">
                <a:alphaModFix amt="95000"/>
              </a:blip>
              <a:srcRect l="-3673" r="40229"/>
              <a:stretch/>
            </p:blipFill>
            <p:spPr>
              <a:xfrm>
                <a:off x="6015920" y="1649725"/>
                <a:ext cx="2002200" cy="2102400"/>
              </a:xfrm>
              <a:prstGeom prst="ellipse">
                <a:avLst/>
              </a:prstGeom>
              <a:noFill/>
              <a:ln>
                <a:noFill/>
              </a:ln>
            </p:spPr>
          </p:pic>
          <p:pic>
            <p:nvPicPr>
              <p:cNvPr id="190" name="Google Shape;190;p38"/>
              <p:cNvPicPr preferRelativeResize="0"/>
              <p:nvPr/>
            </p:nvPicPr>
            <p:blipFill rotWithShape="1">
              <a:blip r:embed="rId5">
                <a:alphaModFix/>
              </a:blip>
              <a:srcRect l="25287" r="25292"/>
              <a:stretch/>
            </p:blipFill>
            <p:spPr>
              <a:xfrm>
                <a:off x="1139554" y="1649725"/>
                <a:ext cx="2049549" cy="2102400"/>
              </a:xfrm>
              <a:prstGeom prst="ellipse">
                <a:avLst/>
              </a:prstGeom>
              <a:noFill/>
              <a:ln>
                <a:noFill/>
              </a:ln>
            </p:spPr>
          </p:pic>
          <p:pic>
            <p:nvPicPr>
              <p:cNvPr id="191" name="Google Shape;191;p38"/>
              <p:cNvPicPr preferRelativeResize="0"/>
              <p:nvPr/>
            </p:nvPicPr>
            <p:blipFill rotWithShape="1">
              <a:blip r:embed="rId6">
                <a:alphaModFix amt="92000"/>
              </a:blip>
              <a:srcRect l="19000" r="20393"/>
              <a:stretch/>
            </p:blipFill>
            <p:spPr>
              <a:xfrm>
                <a:off x="4350950" y="1649725"/>
                <a:ext cx="1911300" cy="2102400"/>
              </a:xfrm>
              <a:prstGeom prst="ellipse">
                <a:avLst/>
              </a:prstGeom>
              <a:noFill/>
              <a:ln>
                <a:noFill/>
              </a:ln>
            </p:spPr>
          </p:pic>
        </p:grpSp>
      </p:grpSp>
      <p:sp>
        <p:nvSpPr>
          <p:cNvPr id="182" name="Google Shape;182;p38"/>
          <p:cNvSpPr txBox="1">
            <a:spLocks noGrp="1"/>
          </p:cNvSpPr>
          <p:nvPr>
            <p:ph type="title"/>
          </p:nvPr>
        </p:nvSpPr>
        <p:spPr>
          <a:xfrm>
            <a:off x="1274832" y="69450"/>
            <a:ext cx="6634171" cy="730250"/>
          </a:xfrm>
          <a:prstGeom prst="rect">
            <a:avLst/>
          </a:prstGeom>
        </p:spPr>
        <p:txBody>
          <a:bodyPr spcFirstLastPara="1" vert="horz" wrap="square" lIns="68569" tIns="34275" rIns="68569" bIns="34275" numCol="1" anchor="t" anchorCtr="0" compatLnSpc="1">
            <a:prstTxWarp prst="textNoShape">
              <a:avLst/>
            </a:prstTxWarp>
            <a:noAutofit/>
          </a:bodyPr>
          <a:lstStyle/>
          <a:p>
            <a:pPr algn="ctr"/>
            <a:r>
              <a:rPr lang="pt-BR" dirty="0" smtClean="0"/>
              <a:t>Especialização</a:t>
            </a:r>
            <a:br>
              <a:rPr lang="pt-BR" dirty="0" smtClean="0"/>
            </a:br>
            <a:r>
              <a:rPr lang="pt-BR" sz="2400" dirty="0">
                <a:solidFill>
                  <a:srgbClr val="005EB8"/>
                </a:solidFill>
              </a:rPr>
              <a:t>Aceleração em prol do Progresso</a:t>
            </a:r>
            <a:endParaRPr sz="2400" dirty="0">
              <a:solidFill>
                <a:srgbClr val="005EB8"/>
              </a:solidFill>
            </a:endParaRPr>
          </a:p>
        </p:txBody>
      </p:sp>
      <p:grpSp>
        <p:nvGrpSpPr>
          <p:cNvPr id="184" name="Google Shape;184;p38"/>
          <p:cNvGrpSpPr/>
          <p:nvPr/>
        </p:nvGrpSpPr>
        <p:grpSpPr>
          <a:xfrm>
            <a:off x="1178224" y="4248865"/>
            <a:ext cx="6594428" cy="272011"/>
            <a:chOff x="413358" y="6436849"/>
            <a:chExt cx="7756612" cy="362681"/>
          </a:xfrm>
        </p:grpSpPr>
        <p:sp>
          <p:nvSpPr>
            <p:cNvPr id="185" name="Google Shape;185;p38"/>
            <p:cNvSpPr txBox="1"/>
            <p:nvPr/>
          </p:nvSpPr>
          <p:spPr>
            <a:xfrm>
              <a:off x="413358" y="6436850"/>
              <a:ext cx="1818901" cy="359100"/>
            </a:xfrm>
            <a:prstGeom prst="rect">
              <a:avLst/>
            </a:prstGeom>
            <a:noFill/>
            <a:ln>
              <a:noFill/>
            </a:ln>
          </p:spPr>
          <p:txBody>
            <a:bodyPr spcFirstLastPara="1" wrap="square" lIns="68569" tIns="68569" rIns="68569" bIns="68569" anchor="t" anchorCtr="0">
              <a:noAutofit/>
            </a:bodyPr>
            <a:lstStyle/>
            <a:p>
              <a:pPr algn="ctr"/>
              <a:r>
                <a:rPr lang="pt-BR" sz="1350" b="1" dirty="0">
                  <a:solidFill>
                    <a:srgbClr val="666666"/>
                  </a:solidFill>
                </a:rPr>
                <a:t>CIÊNCIA E TECNOLOGIA</a:t>
              </a:r>
              <a:endParaRPr sz="1350" b="1" dirty="0">
                <a:solidFill>
                  <a:srgbClr val="666666"/>
                </a:solidFill>
              </a:endParaRPr>
            </a:p>
          </p:txBody>
        </p:sp>
        <p:sp>
          <p:nvSpPr>
            <p:cNvPr id="186" name="Google Shape;186;p38"/>
            <p:cNvSpPr txBox="1"/>
            <p:nvPr/>
          </p:nvSpPr>
          <p:spPr>
            <a:xfrm>
              <a:off x="4366567" y="6436849"/>
              <a:ext cx="1818901" cy="359100"/>
            </a:xfrm>
            <a:prstGeom prst="rect">
              <a:avLst/>
            </a:prstGeom>
            <a:noFill/>
            <a:ln>
              <a:noFill/>
            </a:ln>
          </p:spPr>
          <p:txBody>
            <a:bodyPr spcFirstLastPara="1" wrap="square" lIns="68569" tIns="68569" rIns="68569" bIns="68569" anchor="t" anchorCtr="0">
              <a:noAutofit/>
            </a:bodyPr>
            <a:lstStyle/>
            <a:p>
              <a:pPr algn="ctr"/>
              <a:r>
                <a:rPr lang="pt-BR" sz="1350" b="1">
                  <a:solidFill>
                    <a:srgbClr val="666666"/>
                  </a:solidFill>
                </a:rPr>
                <a:t>RELAÇÕES</a:t>
              </a:r>
              <a:endParaRPr sz="1350" b="1" dirty="0">
                <a:solidFill>
                  <a:srgbClr val="666666"/>
                </a:solidFill>
              </a:endParaRPr>
            </a:p>
            <a:p>
              <a:pPr algn="ctr"/>
              <a:r>
                <a:rPr lang="pt-BR" sz="1350" b="1" dirty="0">
                  <a:solidFill>
                    <a:srgbClr val="666666"/>
                  </a:solidFill>
                </a:rPr>
                <a:t>HUMANAS</a:t>
              </a:r>
              <a:endParaRPr sz="1350" b="1" dirty="0">
                <a:solidFill>
                  <a:srgbClr val="666666"/>
                </a:solidFill>
              </a:endParaRPr>
            </a:p>
          </p:txBody>
        </p:sp>
        <p:sp>
          <p:nvSpPr>
            <p:cNvPr id="187" name="Google Shape;187;p38"/>
            <p:cNvSpPr txBox="1"/>
            <p:nvPr/>
          </p:nvSpPr>
          <p:spPr>
            <a:xfrm>
              <a:off x="6351071" y="6440430"/>
              <a:ext cx="1818899" cy="359100"/>
            </a:xfrm>
            <a:prstGeom prst="rect">
              <a:avLst/>
            </a:prstGeom>
            <a:noFill/>
            <a:ln>
              <a:noFill/>
            </a:ln>
          </p:spPr>
          <p:txBody>
            <a:bodyPr spcFirstLastPara="1" wrap="square" lIns="68569" tIns="68569" rIns="68569" bIns="68569" anchor="t" anchorCtr="0">
              <a:noAutofit/>
            </a:bodyPr>
            <a:lstStyle/>
            <a:p>
              <a:pPr algn="ctr"/>
              <a:r>
                <a:rPr lang="pt-BR" sz="1350" b="1" dirty="0" smtClean="0">
                  <a:solidFill>
                    <a:srgbClr val="666666"/>
                  </a:solidFill>
                </a:rPr>
                <a:t>MEIO</a:t>
              </a:r>
            </a:p>
            <a:p>
              <a:pPr algn="ctr"/>
              <a:r>
                <a:rPr lang="pt-BR" sz="1350" b="1" dirty="0" smtClean="0">
                  <a:solidFill>
                    <a:srgbClr val="666666"/>
                  </a:solidFill>
                </a:rPr>
                <a:t>AMBIENTE</a:t>
              </a:r>
              <a:endParaRPr sz="1350" b="1" dirty="0">
                <a:solidFill>
                  <a:srgbClr val="666666"/>
                </a:solidFill>
              </a:endParaRPr>
            </a:p>
          </p:txBody>
        </p:sp>
      </p:grpSp>
    </p:spTree>
    <p:extLst>
      <p:ext uri="{BB962C8B-B14F-4D97-AF65-F5344CB8AC3E}">
        <p14:creationId xmlns:p14="http://schemas.microsoft.com/office/powerpoint/2010/main" val="1299956617"/>
      </p:ext>
    </p:extLst>
  </p:cSld>
  <p:clrMapOvr>
    <a:masterClrMapping/>
  </p:clrMapOvr>
  <p:transition spd="slow">
    <p:push dir="u"/>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pic>
        <p:nvPicPr>
          <p:cNvPr id="199" name="Google Shape;199;p39"/>
          <p:cNvPicPr preferRelativeResize="0"/>
          <p:nvPr/>
        </p:nvPicPr>
        <p:blipFill>
          <a:blip r:embed="rId4">
            <a:alphaModFix/>
          </a:blip>
          <a:stretch>
            <a:fillRect/>
          </a:stretch>
        </p:blipFill>
        <p:spPr>
          <a:xfrm>
            <a:off x="0" y="1"/>
            <a:ext cx="9144000" cy="4804912"/>
          </a:xfrm>
          <a:prstGeom prst="rect">
            <a:avLst/>
          </a:prstGeom>
          <a:noFill/>
          <a:ln>
            <a:noFill/>
          </a:ln>
        </p:spPr>
      </p:pic>
      <p:grpSp>
        <p:nvGrpSpPr>
          <p:cNvPr id="7" name="Grupo 6"/>
          <p:cNvGrpSpPr/>
          <p:nvPr/>
        </p:nvGrpSpPr>
        <p:grpSpPr>
          <a:xfrm>
            <a:off x="0" y="0"/>
            <a:ext cx="9144000" cy="4808483"/>
            <a:chOff x="0" y="-1"/>
            <a:chExt cx="9144000" cy="4808483"/>
          </a:xfrm>
        </p:grpSpPr>
        <p:sp>
          <p:nvSpPr>
            <p:cNvPr id="8" name="Retângulo 7"/>
            <p:cNvSpPr/>
            <p:nvPr userDrawn="1"/>
          </p:nvSpPr>
          <p:spPr bwMode="auto">
            <a:xfrm>
              <a:off x="0" y="-1"/>
              <a:ext cx="9144000" cy="4808483"/>
            </a:xfrm>
            <a:prstGeom prst="rect">
              <a:avLst/>
            </a:prstGeom>
            <a:solidFill>
              <a:srgbClr val="7030A0">
                <a:alpha val="81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pt-BR" sz="2400" b="0" i="0" u="none" strike="noStrike" cap="none" normalizeH="0" baseline="0" smtClean="0">
                <a:ln>
                  <a:noFill/>
                </a:ln>
                <a:solidFill>
                  <a:schemeClr val="tx1"/>
                </a:solidFill>
                <a:effectLst/>
                <a:latin typeface="Times" charset="0"/>
              </a:endParaRPr>
            </a:p>
          </p:txBody>
        </p:sp>
        <p:pic>
          <p:nvPicPr>
            <p:cNvPr id="9" name="Google Shape;176;p37"/>
            <p:cNvPicPr preferRelativeResize="0"/>
            <p:nvPr userDrawn="1"/>
          </p:nvPicPr>
          <p:blipFill rotWithShape="1">
            <a:blip r:embed="rId5">
              <a:alphaModFix/>
            </a:blip>
            <a:srcRect/>
            <a:stretch/>
          </p:blipFill>
          <p:spPr>
            <a:xfrm>
              <a:off x="8570667" y="4284133"/>
              <a:ext cx="407069" cy="407069"/>
            </a:xfrm>
            <a:prstGeom prst="rect">
              <a:avLst/>
            </a:prstGeom>
            <a:noFill/>
            <a:ln>
              <a:noFill/>
            </a:ln>
          </p:spPr>
        </p:pic>
      </p:grpSp>
      <p:sp>
        <p:nvSpPr>
          <p:cNvPr id="198" name="Google Shape;198;p39"/>
          <p:cNvSpPr txBox="1">
            <a:spLocks noGrp="1"/>
          </p:cNvSpPr>
          <p:nvPr>
            <p:ph type="title"/>
          </p:nvPr>
        </p:nvSpPr>
        <p:spPr>
          <a:xfrm>
            <a:off x="2367382" y="909951"/>
            <a:ext cx="4719786" cy="1051634"/>
          </a:xfrm>
          <a:prstGeom prst="rect">
            <a:avLst/>
          </a:prstGeom>
        </p:spPr>
        <p:txBody>
          <a:bodyPr spcFirstLastPara="1" vert="horz" wrap="square" lIns="68569" tIns="34275" rIns="68569" bIns="34275" numCol="1" anchor="t" anchorCtr="0" compatLnSpc="1">
            <a:prstTxWarp prst="textNoShape">
              <a:avLst/>
            </a:prstTxWarp>
            <a:noAutofit/>
          </a:bodyPr>
          <a:lstStyle/>
          <a:p>
            <a:pPr algn="ctr"/>
            <a:r>
              <a:rPr lang="pt-BR" sz="3200" dirty="0"/>
              <a:t>...mas se ocorre a </a:t>
            </a:r>
            <a:r>
              <a:rPr lang="pt-BR" sz="4400" dirty="0">
                <a:solidFill>
                  <a:srgbClr val="FF0000"/>
                </a:solidFill>
              </a:rPr>
              <a:t>desconexão</a:t>
            </a:r>
            <a:endParaRPr sz="3200" dirty="0">
              <a:solidFill>
                <a:srgbClr val="FF0000"/>
              </a:solidFill>
            </a:endParaRPr>
          </a:p>
        </p:txBody>
      </p:sp>
    </p:spTree>
    <p:extLst>
      <p:ext uri="{BB962C8B-B14F-4D97-AF65-F5344CB8AC3E}">
        <p14:creationId xmlns:p14="http://schemas.microsoft.com/office/powerpoint/2010/main" val="1766371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sndAc>
          <p:stSnd>
            <p:snd r:embed="rId3" name="Explosion.wav"/>
          </p:stSnd>
        </p:sndAc>
      </p:transition>
    </mc:Choice>
    <mc:Fallback xmlns="">
      <p:transition spd="slow">
        <p:fade/>
        <p:sndAc>
          <p:stSnd>
            <p:snd r:embed="rId6" name="Explosion.wav"/>
          </p:stSnd>
        </p:sndAc>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pic>
        <p:nvPicPr>
          <p:cNvPr id="199" name="Google Shape;199;p39"/>
          <p:cNvPicPr preferRelativeResize="0"/>
          <p:nvPr/>
        </p:nvPicPr>
        <p:blipFill>
          <a:blip r:embed="rId3">
            <a:alphaModFix/>
          </a:blip>
          <a:stretch>
            <a:fillRect/>
          </a:stretch>
        </p:blipFill>
        <p:spPr>
          <a:xfrm>
            <a:off x="0" y="1"/>
            <a:ext cx="9144000" cy="4804912"/>
          </a:xfrm>
          <a:prstGeom prst="rect">
            <a:avLst/>
          </a:prstGeom>
          <a:noFill/>
          <a:ln>
            <a:noFill/>
          </a:ln>
        </p:spPr>
      </p:pic>
      <p:grpSp>
        <p:nvGrpSpPr>
          <p:cNvPr id="7" name="Grupo 6"/>
          <p:cNvGrpSpPr/>
          <p:nvPr/>
        </p:nvGrpSpPr>
        <p:grpSpPr>
          <a:xfrm>
            <a:off x="0" y="0"/>
            <a:ext cx="9144000" cy="4808483"/>
            <a:chOff x="0" y="-1"/>
            <a:chExt cx="9144000" cy="4808483"/>
          </a:xfrm>
        </p:grpSpPr>
        <p:sp>
          <p:nvSpPr>
            <p:cNvPr id="8" name="Retângulo 7"/>
            <p:cNvSpPr/>
            <p:nvPr userDrawn="1"/>
          </p:nvSpPr>
          <p:spPr bwMode="auto">
            <a:xfrm>
              <a:off x="0" y="-1"/>
              <a:ext cx="9144000" cy="4808483"/>
            </a:xfrm>
            <a:prstGeom prst="rect">
              <a:avLst/>
            </a:prstGeom>
            <a:solidFill>
              <a:srgbClr val="7030A0">
                <a:alpha val="81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pt-BR" sz="2400" b="0" i="0" u="none" strike="noStrike" cap="none" normalizeH="0" baseline="0" smtClean="0">
                <a:ln>
                  <a:noFill/>
                </a:ln>
                <a:solidFill>
                  <a:schemeClr val="tx1"/>
                </a:solidFill>
                <a:effectLst/>
                <a:latin typeface="Times" charset="0"/>
              </a:endParaRPr>
            </a:p>
          </p:txBody>
        </p:sp>
        <p:pic>
          <p:nvPicPr>
            <p:cNvPr id="9" name="Google Shape;176;p37"/>
            <p:cNvPicPr preferRelativeResize="0"/>
            <p:nvPr userDrawn="1"/>
          </p:nvPicPr>
          <p:blipFill rotWithShape="1">
            <a:blip r:embed="rId4">
              <a:alphaModFix/>
            </a:blip>
            <a:srcRect/>
            <a:stretch/>
          </p:blipFill>
          <p:spPr>
            <a:xfrm>
              <a:off x="8570667" y="4284133"/>
              <a:ext cx="407069" cy="407069"/>
            </a:xfrm>
            <a:prstGeom prst="rect">
              <a:avLst/>
            </a:prstGeom>
            <a:noFill/>
            <a:ln>
              <a:noFill/>
            </a:ln>
          </p:spPr>
        </p:pic>
      </p:grpSp>
      <p:pic>
        <p:nvPicPr>
          <p:cNvPr id="200" name="Google Shape;200;p39"/>
          <p:cNvPicPr preferRelativeResize="0"/>
          <p:nvPr/>
        </p:nvPicPr>
        <p:blipFill rotWithShape="1">
          <a:blip r:embed="rId5">
            <a:alphaModFix amt="30000"/>
          </a:blip>
          <a:srcRect b="6542"/>
          <a:stretch/>
        </p:blipFill>
        <p:spPr>
          <a:xfrm>
            <a:off x="-1" y="-3570"/>
            <a:ext cx="9144001" cy="5147069"/>
          </a:xfrm>
          <a:prstGeom prst="rect">
            <a:avLst/>
          </a:prstGeom>
          <a:noFill/>
          <a:ln>
            <a:noFill/>
          </a:ln>
        </p:spPr>
      </p:pic>
      <p:sp>
        <p:nvSpPr>
          <p:cNvPr id="198" name="Google Shape;198;p39"/>
          <p:cNvSpPr txBox="1">
            <a:spLocks noGrp="1"/>
          </p:cNvSpPr>
          <p:nvPr>
            <p:ph type="title"/>
          </p:nvPr>
        </p:nvSpPr>
        <p:spPr>
          <a:xfrm>
            <a:off x="2367382" y="909951"/>
            <a:ext cx="4719786" cy="1051634"/>
          </a:xfrm>
          <a:prstGeom prst="rect">
            <a:avLst/>
          </a:prstGeom>
        </p:spPr>
        <p:txBody>
          <a:bodyPr spcFirstLastPara="1" vert="horz" wrap="square" lIns="68569" tIns="34275" rIns="68569" bIns="34275" numCol="1" anchor="t" anchorCtr="0" compatLnSpc="1">
            <a:prstTxWarp prst="textNoShape">
              <a:avLst/>
            </a:prstTxWarp>
            <a:noAutofit/>
          </a:bodyPr>
          <a:lstStyle/>
          <a:p>
            <a:pPr algn="ctr"/>
            <a:r>
              <a:rPr lang="pt-BR" sz="3200" dirty="0"/>
              <a:t>...mas se ocorre a </a:t>
            </a:r>
            <a:r>
              <a:rPr lang="pt-BR" sz="4400" dirty="0">
                <a:solidFill>
                  <a:srgbClr val="FF0000"/>
                </a:solidFill>
              </a:rPr>
              <a:t>desconexão</a:t>
            </a:r>
            <a:endParaRPr sz="3200" dirty="0">
              <a:solidFill>
                <a:srgbClr val="FF0000"/>
              </a:solidFill>
            </a:endParaRPr>
          </a:p>
        </p:txBody>
      </p:sp>
    </p:spTree>
    <p:extLst>
      <p:ext uri="{BB962C8B-B14F-4D97-AF65-F5344CB8AC3E}">
        <p14:creationId xmlns:p14="http://schemas.microsoft.com/office/powerpoint/2010/main" val="5690393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3000">
        <p159:morph option="byObject"/>
      </p:transition>
    </mc:Choice>
    <mc:Fallback xmlns="">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40"/>
          <p:cNvSpPr txBox="1">
            <a:spLocks noGrp="1"/>
          </p:cNvSpPr>
          <p:nvPr>
            <p:ph type="title"/>
          </p:nvPr>
        </p:nvSpPr>
        <p:spPr>
          <a:xfrm>
            <a:off x="1274831" y="0"/>
            <a:ext cx="6544350" cy="564075"/>
          </a:xfrm>
          <a:prstGeom prst="rect">
            <a:avLst/>
          </a:prstGeom>
        </p:spPr>
        <p:txBody>
          <a:bodyPr spcFirstLastPara="1" vert="horz" wrap="square" lIns="68569" tIns="34275" rIns="68569" bIns="34275" numCol="1" anchor="ctr" anchorCtr="0" compatLnSpc="1">
            <a:prstTxWarp prst="textNoShape">
              <a:avLst/>
            </a:prstTxWarp>
            <a:noAutofit/>
          </a:bodyPr>
          <a:lstStyle/>
          <a:p>
            <a:pPr algn="ctr"/>
            <a:r>
              <a:rPr lang="pt-BR" b="0" dirty="0"/>
              <a:t>Como evitar esta armadilha?</a:t>
            </a:r>
            <a:endParaRPr b="0" dirty="0"/>
          </a:p>
        </p:txBody>
      </p:sp>
      <p:pic>
        <p:nvPicPr>
          <p:cNvPr id="207" name="Google Shape;207;p40"/>
          <p:cNvPicPr preferRelativeResize="0"/>
          <p:nvPr/>
        </p:nvPicPr>
        <p:blipFill rotWithShape="1">
          <a:blip r:embed="rId3">
            <a:alphaModFix/>
          </a:blip>
          <a:srcRect l="273" t="10617" r="525" b="6282"/>
          <a:stretch/>
        </p:blipFill>
        <p:spPr>
          <a:xfrm>
            <a:off x="0" y="0"/>
            <a:ext cx="9144000" cy="4824248"/>
          </a:xfrm>
          <a:prstGeom prst="rect">
            <a:avLst/>
          </a:prstGeom>
          <a:noFill/>
          <a:ln>
            <a:noFill/>
          </a:ln>
        </p:spPr>
      </p:pic>
      <p:sp>
        <p:nvSpPr>
          <p:cNvPr id="208" name="Google Shape;208;p40"/>
          <p:cNvSpPr txBox="1"/>
          <p:nvPr/>
        </p:nvSpPr>
        <p:spPr>
          <a:xfrm>
            <a:off x="5803955" y="3501368"/>
            <a:ext cx="3340045" cy="1152896"/>
          </a:xfrm>
          <a:prstGeom prst="rect">
            <a:avLst/>
          </a:prstGeom>
          <a:noFill/>
          <a:ln>
            <a:noFill/>
          </a:ln>
          <a:effectLst>
            <a:outerShdw blurRad="50800" dist="76200" dir="2700000" algn="tl" rotWithShape="0">
              <a:schemeClr val="bg1">
                <a:alpha val="40000"/>
              </a:schemeClr>
            </a:outerShdw>
          </a:effectLst>
        </p:spPr>
        <p:txBody>
          <a:bodyPr spcFirstLastPara="1" wrap="square" lIns="68569" tIns="68569" rIns="68569" bIns="68569" anchor="t" anchorCtr="0">
            <a:noAutofit/>
          </a:bodyPr>
          <a:lstStyle/>
          <a:p>
            <a:pPr algn="ctr"/>
            <a:r>
              <a:rPr lang="pt-BR" sz="3600">
                <a:solidFill>
                  <a:srgbClr val="00B0F0"/>
                </a:solidFill>
                <a:latin typeface="Al Nile" charset="-78"/>
                <a:ea typeface="Al Nile" charset="-78"/>
                <a:cs typeface="Al Nile" charset="-78"/>
                <a:sym typeface="Comfortaa"/>
              </a:rPr>
              <a:t>Elevando a Consciência </a:t>
            </a:r>
            <a:endParaRPr sz="3600" dirty="0">
              <a:solidFill>
                <a:srgbClr val="00B0F0"/>
              </a:solidFill>
              <a:latin typeface="Al Nile" charset="-78"/>
              <a:ea typeface="Al Nile" charset="-78"/>
              <a:cs typeface="Al Nile" charset="-78"/>
              <a:sym typeface="Comfortaa"/>
            </a:endParaRPr>
          </a:p>
        </p:txBody>
      </p:sp>
      <p:pic>
        <p:nvPicPr>
          <p:cNvPr id="209" name="Google Shape;209;p40"/>
          <p:cNvPicPr preferRelativeResize="0"/>
          <p:nvPr/>
        </p:nvPicPr>
        <p:blipFill rotWithShape="1">
          <a:blip r:embed="rId4">
            <a:alphaModFix/>
          </a:blip>
          <a:srcRect/>
          <a:stretch/>
        </p:blipFill>
        <p:spPr>
          <a:xfrm>
            <a:off x="210084" y="4247195"/>
            <a:ext cx="407069" cy="407069"/>
          </a:xfrm>
          <a:prstGeom prst="rect">
            <a:avLst/>
          </a:prstGeom>
          <a:noFill/>
          <a:ln>
            <a:noFill/>
          </a:ln>
        </p:spPr>
      </p:pic>
    </p:spTree>
    <p:extLst>
      <p:ext uri="{BB962C8B-B14F-4D97-AF65-F5344CB8AC3E}">
        <p14:creationId xmlns:p14="http://schemas.microsoft.com/office/powerpoint/2010/main" val="305472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m 1"/>
          <p:cNvPicPr>
            <a:picLocks noChangeAspect="1"/>
          </p:cNvPicPr>
          <p:nvPr/>
        </p:nvPicPr>
        <p:blipFill rotWithShape="1">
          <a:blip r:embed="rId2">
            <a:extLst>
              <a:ext uri="{BEBA8EAE-BF5A-486C-A8C5-ECC9F3942E4B}">
                <a14:imgProps xmlns:a14="http://schemas.microsoft.com/office/drawing/2010/main">
                  <a14:imgLayer r:embed="rId3">
                    <a14:imgEffect>
                      <a14:colorTemperature colorTemp="6475"/>
                    </a14:imgEffect>
                    <a14:imgEffect>
                      <a14:saturation sat="93000"/>
                    </a14:imgEffect>
                    <a14:imgEffect>
                      <a14:brightnessContrast bright="-60000" contrast="34000"/>
                    </a14:imgEffect>
                  </a14:imgLayer>
                </a14:imgProps>
              </a:ext>
              <a:ext uri="{28A0092B-C50C-407E-A947-70E740481C1C}">
                <a14:useLocalDpi xmlns:a14="http://schemas.microsoft.com/office/drawing/2010/main" val="0"/>
              </a:ext>
            </a:extLst>
          </a:blip>
          <a:srcRect t="486" r="-1" b="7122"/>
          <a:stretch/>
        </p:blipFill>
        <p:spPr>
          <a:xfrm>
            <a:off x="0" y="0"/>
            <a:ext cx="9144000" cy="4807393"/>
          </a:xfrm>
          <a:prstGeom prst="rect">
            <a:avLst/>
          </a:prstGeom>
        </p:spPr>
      </p:pic>
      <p:sp>
        <p:nvSpPr>
          <p:cNvPr id="3" name="Título 2"/>
          <p:cNvSpPr>
            <a:spLocks noGrp="1"/>
          </p:cNvSpPr>
          <p:nvPr>
            <p:ph type="title"/>
          </p:nvPr>
        </p:nvSpPr>
        <p:spPr>
          <a:xfrm>
            <a:off x="5222717" y="2968372"/>
            <a:ext cx="3690510" cy="1078881"/>
          </a:xfrm>
        </p:spPr>
        <p:txBody>
          <a:bodyPr spcFirstLastPara="1" vert="horz" wrap="square" lIns="68580" tIns="34290" rIns="68580" bIns="34290" numCol="1" rtlCol="0" anchor="t" anchorCtr="0" compatLnSpc="1">
            <a:prstTxWarp prst="textNoShape">
              <a:avLst/>
            </a:prstTxWarp>
            <a:noAutofit/>
          </a:bodyPr>
          <a:lstStyle/>
          <a:p>
            <a:pPr algn="r" defTabSz="514350">
              <a:spcBef>
                <a:spcPct val="0"/>
              </a:spcBef>
            </a:pPr>
            <a:r>
              <a:rPr lang="en-US" sz="3600" kern="1200" dirty="0">
                <a:solidFill>
                  <a:schemeClr val="bg1">
                    <a:lumMod val="85000"/>
                  </a:schemeClr>
                </a:solidFill>
                <a:latin typeface="+mj-lt"/>
                <a:ea typeface="+mj-ea"/>
                <a:cs typeface="+mj-cs"/>
              </a:rPr>
              <a:t>AGENDA 2030 DA ONU</a:t>
            </a:r>
          </a:p>
        </p:txBody>
      </p:sp>
      <p:pic>
        <p:nvPicPr>
          <p:cNvPr id="5" name="Imagem 4"/>
          <p:cNvPicPr>
            <a:picLocks noChangeAspect="1"/>
          </p:cNvPicPr>
          <p:nvPr/>
        </p:nvPicPr>
        <p:blipFill rotWithShape="1">
          <a:blip r:embed="rId4">
            <a:extLst>
              <a:ext uri="{28A0092B-C50C-407E-A947-70E740481C1C}">
                <a14:useLocalDpi xmlns:a14="http://schemas.microsoft.com/office/drawing/2010/main" val="0"/>
              </a:ext>
            </a:extLst>
          </a:blip>
          <a:srcRect l="1280" t="772" r="50448" b="36694"/>
          <a:stretch/>
        </p:blipFill>
        <p:spPr>
          <a:xfrm>
            <a:off x="3951876" y="-49636"/>
            <a:ext cx="4330275" cy="2657689"/>
          </a:xfrm>
          <a:custGeom>
            <a:avLst/>
            <a:gdLst>
              <a:gd name="connsiteX0" fmla="*/ 20101 w 4151376"/>
              <a:gd name="connsiteY0" fmla="*/ 0 h 2349401"/>
              <a:gd name="connsiteX1" fmla="*/ 4131276 w 4151376"/>
              <a:gd name="connsiteY1" fmla="*/ 0 h 2349401"/>
              <a:gd name="connsiteX2" fmla="*/ 4140659 w 4151376"/>
              <a:gd name="connsiteY2" fmla="*/ 61486 h 2349401"/>
              <a:gd name="connsiteX3" fmla="*/ 4151376 w 4151376"/>
              <a:gd name="connsiteY3" fmla="*/ 273713 h 2349401"/>
              <a:gd name="connsiteX4" fmla="*/ 2075688 w 4151376"/>
              <a:gd name="connsiteY4" fmla="*/ 2349401 h 2349401"/>
              <a:gd name="connsiteX5" fmla="*/ 0 w 4151376"/>
              <a:gd name="connsiteY5" fmla="*/ 273713 h 2349401"/>
              <a:gd name="connsiteX6" fmla="*/ 10717 w 4151376"/>
              <a:gd name="connsiteY6" fmla="*/ 61486 h 2349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51376" h="2349401">
                <a:moveTo>
                  <a:pt x="20101" y="0"/>
                </a:moveTo>
                <a:lnTo>
                  <a:pt x="4131276" y="0"/>
                </a:lnTo>
                <a:lnTo>
                  <a:pt x="4140659" y="61486"/>
                </a:lnTo>
                <a:cubicBezTo>
                  <a:pt x="4147746" y="131265"/>
                  <a:pt x="4151376" y="202065"/>
                  <a:pt x="4151376" y="273713"/>
                </a:cubicBezTo>
                <a:cubicBezTo>
                  <a:pt x="4151376" y="1420084"/>
                  <a:pt x="3222059" y="2349401"/>
                  <a:pt x="2075688" y="2349401"/>
                </a:cubicBezTo>
                <a:cubicBezTo>
                  <a:pt x="929317" y="2349401"/>
                  <a:pt x="0" y="1420084"/>
                  <a:pt x="0" y="273713"/>
                </a:cubicBezTo>
                <a:cubicBezTo>
                  <a:pt x="0" y="202065"/>
                  <a:pt x="3630" y="131265"/>
                  <a:pt x="10717" y="61486"/>
                </a:cubicBezTo>
                <a:close/>
              </a:path>
            </a:pathLst>
          </a:custGeom>
        </p:spPr>
      </p:pic>
      <p:pic>
        <p:nvPicPr>
          <p:cNvPr id="4" name="Imagem 3"/>
          <p:cNvPicPr>
            <a:picLocks noChangeAspect="1"/>
          </p:cNvPicPr>
          <p:nvPr/>
        </p:nvPicPr>
        <p:blipFill rotWithShape="1">
          <a:blip r:embed="rId4">
            <a:extLst>
              <a:ext uri="{28A0092B-C50C-407E-A947-70E740481C1C}">
                <a14:useLocalDpi xmlns:a14="http://schemas.microsoft.com/office/drawing/2010/main" val="0"/>
              </a:ext>
            </a:extLst>
          </a:blip>
          <a:srcRect l="54528" t="3032" r="1361" b="2927"/>
          <a:stretch/>
        </p:blipFill>
        <p:spPr>
          <a:xfrm>
            <a:off x="0" y="631180"/>
            <a:ext cx="3601896" cy="4161537"/>
          </a:xfrm>
          <a:custGeom>
            <a:avLst/>
            <a:gdLst>
              <a:gd name="connsiteX0" fmla="*/ 2203018 w 5385130"/>
              <a:gd name="connsiteY0" fmla="*/ 0 h 6210629"/>
              <a:gd name="connsiteX1" fmla="*/ 5385130 w 5385130"/>
              <a:gd name="connsiteY1" fmla="*/ 3182112 h 6210629"/>
              <a:gd name="connsiteX2" fmla="*/ 3441640 w 5385130"/>
              <a:gd name="connsiteY2" fmla="*/ 6114158 h 6210629"/>
              <a:gd name="connsiteX3" fmla="*/ 3178061 w 5385130"/>
              <a:gd name="connsiteY3" fmla="*/ 6210629 h 6210629"/>
              <a:gd name="connsiteX4" fmla="*/ 1233206 w 5385130"/>
              <a:gd name="connsiteY4" fmla="*/ 6210629 h 6210629"/>
              <a:gd name="connsiteX5" fmla="*/ 1108901 w 5385130"/>
              <a:gd name="connsiteY5" fmla="*/ 6171135 h 6210629"/>
              <a:gd name="connsiteX6" fmla="*/ 178899 w 5385130"/>
              <a:gd name="connsiteY6" fmla="*/ 5637585 h 6210629"/>
              <a:gd name="connsiteX7" fmla="*/ 0 w 5385130"/>
              <a:gd name="connsiteY7" fmla="*/ 5474990 h 6210629"/>
              <a:gd name="connsiteX8" fmla="*/ 0 w 5385130"/>
              <a:gd name="connsiteY8" fmla="*/ 889234 h 6210629"/>
              <a:gd name="connsiteX9" fmla="*/ 178899 w 5385130"/>
              <a:gd name="connsiteY9" fmla="*/ 726640 h 6210629"/>
              <a:gd name="connsiteX10" fmla="*/ 2203018 w 5385130"/>
              <a:gd name="connsiteY10" fmla="*/ 0 h 6210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385130" h="6210629">
                <a:moveTo>
                  <a:pt x="2203018" y="0"/>
                </a:moveTo>
                <a:cubicBezTo>
                  <a:pt x="3960450" y="0"/>
                  <a:pt x="5385130" y="1424680"/>
                  <a:pt x="5385130" y="3182112"/>
                </a:cubicBezTo>
                <a:cubicBezTo>
                  <a:pt x="5385130" y="4500186"/>
                  <a:pt x="4583748" y="5631087"/>
                  <a:pt x="3441640" y="6114158"/>
                </a:cubicBezTo>
                <a:lnTo>
                  <a:pt x="3178061" y="6210629"/>
                </a:lnTo>
                <a:lnTo>
                  <a:pt x="1233206" y="6210629"/>
                </a:lnTo>
                <a:lnTo>
                  <a:pt x="1108901" y="6171135"/>
                </a:lnTo>
                <a:cubicBezTo>
                  <a:pt x="767738" y="6046219"/>
                  <a:pt x="453928" y="5864559"/>
                  <a:pt x="178899" y="5637585"/>
                </a:cubicBezTo>
                <a:lnTo>
                  <a:pt x="0" y="5474990"/>
                </a:lnTo>
                <a:lnTo>
                  <a:pt x="0" y="889234"/>
                </a:lnTo>
                <a:lnTo>
                  <a:pt x="178899" y="726640"/>
                </a:lnTo>
                <a:cubicBezTo>
                  <a:pt x="728956" y="272693"/>
                  <a:pt x="1434142" y="0"/>
                  <a:pt x="2203018" y="0"/>
                </a:cubicBezTo>
                <a:close/>
              </a:path>
            </a:pathLst>
          </a:custGeom>
        </p:spPr>
      </p:pic>
      <p:pic>
        <p:nvPicPr>
          <p:cNvPr id="9" name="Google Shape;209;p40"/>
          <p:cNvPicPr preferRelativeResize="0"/>
          <p:nvPr/>
        </p:nvPicPr>
        <p:blipFill rotWithShape="1">
          <a:blip r:embed="rId5">
            <a:alphaModFix/>
          </a:blip>
          <a:srcRect/>
          <a:stretch/>
        </p:blipFill>
        <p:spPr>
          <a:xfrm>
            <a:off x="8422075" y="4158238"/>
            <a:ext cx="407069" cy="407069"/>
          </a:xfrm>
          <a:prstGeom prst="rect">
            <a:avLst/>
          </a:prstGeom>
          <a:noFill/>
          <a:ln>
            <a:noFill/>
          </a:ln>
        </p:spPr>
      </p:pic>
    </p:spTree>
    <p:extLst>
      <p:ext uri="{BB962C8B-B14F-4D97-AF65-F5344CB8AC3E}">
        <p14:creationId xmlns:p14="http://schemas.microsoft.com/office/powerpoint/2010/main" val="1442296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2_Theme2">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Theme2</Template>
  <TotalTime>33099</TotalTime>
  <Words>664</Words>
  <Application>Microsoft Macintosh PowerPoint</Application>
  <PresentationFormat>Apresentação na tela (16:9)</PresentationFormat>
  <Paragraphs>137</Paragraphs>
  <Slides>30</Slides>
  <Notes>23</Notes>
  <HiddenSlides>0</HiddenSlides>
  <MMClips>1</MMClips>
  <ScaleCrop>false</ScaleCrop>
  <HeadingPairs>
    <vt:vector size="6" baseType="variant">
      <vt:variant>
        <vt:lpstr>Fontes Usadas</vt:lpstr>
      </vt:variant>
      <vt:variant>
        <vt:i4>11</vt:i4>
      </vt:variant>
      <vt:variant>
        <vt:lpstr>Tema</vt:lpstr>
      </vt:variant>
      <vt:variant>
        <vt:i4>1</vt:i4>
      </vt:variant>
      <vt:variant>
        <vt:lpstr>Títulos de Slides</vt:lpstr>
      </vt:variant>
      <vt:variant>
        <vt:i4>30</vt:i4>
      </vt:variant>
    </vt:vector>
  </HeadingPairs>
  <TitlesOfParts>
    <vt:vector size="42" baseType="lpstr">
      <vt:lpstr>Al Nile</vt:lpstr>
      <vt:lpstr>Brush Script MT</vt:lpstr>
      <vt:lpstr>Calibri</vt:lpstr>
      <vt:lpstr>Comfortaa</vt:lpstr>
      <vt:lpstr>Montserrat</vt:lpstr>
      <vt:lpstr>Permanent Marker</vt:lpstr>
      <vt:lpstr>Roboto</vt:lpstr>
      <vt:lpstr>Roboto Light</vt:lpstr>
      <vt:lpstr>Roboto Thin</vt:lpstr>
      <vt:lpstr>Times</vt:lpstr>
      <vt:lpstr>Arial</vt:lpstr>
      <vt:lpstr>2_Theme2</vt:lpstr>
      <vt:lpstr>20 de maio de 2019</vt:lpstr>
      <vt:lpstr>Apresentação do PowerPoint</vt:lpstr>
      <vt:lpstr>Marcio Namiki</vt:lpstr>
      <vt:lpstr>Por eras viemos buscando novas formas de potencializar a capacidade humana...</vt:lpstr>
      <vt:lpstr>Especialização Aceleração em prol do Progresso</vt:lpstr>
      <vt:lpstr>...mas se ocorre a desconexão</vt:lpstr>
      <vt:lpstr>...mas se ocorre a desconexão</vt:lpstr>
      <vt:lpstr>Como evitar esta armadilha?</vt:lpstr>
      <vt:lpstr>AGENDA 2030 DA ONU</vt:lpstr>
      <vt:lpstr>Igualdade de Gênero</vt:lpstr>
      <vt:lpstr>Afinal, por que fazemos software?</vt:lpstr>
      <vt:lpstr>Apresentação do PowerPoint</vt:lpstr>
      <vt:lpstr>Apresentação do PowerPoint</vt:lpstr>
      <vt:lpstr>Ninguém será deixado para trás</vt:lpstr>
      <vt:lpstr>Apresentação do PowerPoint</vt:lpstr>
      <vt:lpstr>Apresentação do PowerPoint</vt:lpstr>
      <vt:lpstr>SW:D</vt:lpstr>
      <vt:lpstr>Quer o melhor resultado?  Volte o olhar aos seres humanos.  Não deixar ninguém para trás é VITAL para um futuro sustentável.  Essência</vt:lpstr>
      <vt:lpstr>” Cada um é responsável por todos.  Cada um é o único responsável.  Cada um é o único responsável por todos. "  (Antoine de Saint-Exupéry)</vt:lpstr>
      <vt:lpstr>Pessoas inteligentes  lidam com os desafios com criatividade, leveza e colaboração!</vt:lpstr>
      <vt:lpstr>Ambientes inovadores não são livres de desafios.  Se estiver pesado, experimente parar, respirar e e elevar a consciência do que realmente está acontecendo.  ...a primeira mudança do mundo será justamente a do mundo como você o vê.</vt:lpstr>
      <vt:lpstr>Apresentação do PowerPoint</vt:lpstr>
      <vt:lpstr>Apresentação do PowerPoint</vt:lpstr>
      <vt:lpstr>Apresentação do PowerPoint</vt:lpstr>
      <vt:lpstr>Apresentação do PowerPoint</vt:lpstr>
      <vt:lpstr>Apresentação do PowerPoint</vt:lpstr>
      <vt:lpstr>Estamos engajados em defender ideais Humanistas em prol de uma forma mais leve, criativa e realizadora de compor software. Que nos permita  sermos nós mesmos  e que nos orgulhe como brasileiros.</vt:lpstr>
      <vt:lpstr>"Um povo autêntico pode até ser humilhado,  mas nunca destruído. Quanto mais escarnecido,  mais forte se levanta!  Não faz mal que seja pouco, o que importa é que o avanço de hoje seja maior que o de ontem. Que nossos passos de amanhã sejam mais largos que os de hoje.   Que sejam humanistas de braços fortes em luta solidária com as pessoas deserdadas.   Atuem agora e vivam o presente com a certeza de que neste exato instante está se erguendo o futuro."  Trechos do poema "Brasil, Seja Monarca do Mundo” (do poeta e humanista, Dr. Daisaku Ikeda)</vt:lpstr>
      <vt:lpstr>Obrigado!</vt:lpstr>
      <vt:lpstr>Apresentação do PowerPoint</vt:lpstr>
    </vt:vector>
  </TitlesOfParts>
  <LinksUpToDate>false</LinksUpToDate>
  <SharedDoc>false</SharedDoc>
  <HyperlinksChanged>false</HyperlinksChanged>
  <AppVersion>15.0034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Kristin Zona</dc:creator>
  <cp:keywords>G</cp:keywords>
  <cp:lastModifiedBy>Marcio Namiki</cp:lastModifiedBy>
  <cp:revision>229</cp:revision>
  <cp:lastPrinted>2019-05-07T06:29:30Z</cp:lastPrinted>
  <dcterms:created xsi:type="dcterms:W3CDTF">2012-09-28T14:41:11Z</dcterms:created>
  <dcterms:modified xsi:type="dcterms:W3CDTF">2019-05-20T13:34:11Z</dcterms:modified>
</cp:coreProperties>
</file>